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0" r:id="rId2"/>
    <p:sldId id="265" r:id="rId3"/>
    <p:sldId id="301" r:id="rId4"/>
    <p:sldId id="257" r:id="rId5"/>
    <p:sldId id="260" r:id="rId6"/>
    <p:sldId id="259" r:id="rId7"/>
    <p:sldId id="281" r:id="rId8"/>
    <p:sldId id="264" r:id="rId9"/>
    <p:sldId id="267" r:id="rId10"/>
    <p:sldId id="258" r:id="rId11"/>
    <p:sldId id="266" r:id="rId12"/>
    <p:sldId id="261" r:id="rId13"/>
    <p:sldId id="311" r:id="rId14"/>
    <p:sldId id="268" r:id="rId15"/>
    <p:sldId id="263" r:id="rId16"/>
    <p:sldId id="270" r:id="rId17"/>
    <p:sldId id="312" r:id="rId18"/>
    <p:sldId id="271" r:id="rId19"/>
    <p:sldId id="272" r:id="rId20"/>
    <p:sldId id="273" r:id="rId21"/>
    <p:sldId id="282" r:id="rId22"/>
    <p:sldId id="274" r:id="rId23"/>
    <p:sldId id="313" r:id="rId24"/>
    <p:sldId id="275" r:id="rId25"/>
    <p:sldId id="276" r:id="rId26"/>
    <p:sldId id="277" r:id="rId27"/>
    <p:sldId id="280" r:id="rId28"/>
    <p:sldId id="278" r:id="rId29"/>
    <p:sldId id="309" r:id="rId30"/>
    <p:sldId id="310" r:id="rId31"/>
    <p:sldId id="3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DCC"/>
    <a:srgbClr val="5B9BD5"/>
    <a:srgbClr val="1C9CC7"/>
    <a:srgbClr val="0098D4"/>
    <a:srgbClr val="E5B009"/>
    <a:srgbClr val="40A2E7"/>
    <a:srgbClr val="4178B8"/>
    <a:srgbClr val="06B258"/>
    <a:srgbClr val="D94545"/>
    <a:srgbClr val="785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DACAB-4D9B-AD4F-917F-96BC1C3DCD3C}" v="5" dt="2023-06-20T14:55:19.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3"/>
    <p:restoredTop sz="76259"/>
  </p:normalViewPr>
  <p:slideViewPr>
    <p:cSldViewPr snapToGrid="0">
      <p:cViewPr varScale="1">
        <p:scale>
          <a:sx n="91" d="100"/>
          <a:sy n="91" d="100"/>
        </p:scale>
        <p:origin x="456" y="192"/>
      </p:cViewPr>
      <p:guideLst/>
    </p:cSldViewPr>
  </p:slideViewPr>
  <p:notesTextViewPr>
    <p:cViewPr>
      <p:scale>
        <a:sx n="1" d="1"/>
        <a:sy n="1" d="1"/>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F38172CD-9A06-274D-85B2-698A2DF6C878}"/>
    <pc:docChg chg="undo custSel modSld">
      <pc:chgData name="Harrison, James H (jhh5y)" userId="b54e91c0-fe5f-4cdd-a96e-e47c544bc298" providerId="ADAL" clId="{F38172CD-9A06-274D-85B2-698A2DF6C878}" dt="2023-05-10T00:24:33.067" v="5"/>
      <pc:docMkLst>
        <pc:docMk/>
      </pc:docMkLst>
      <pc:sldChg chg="modNotesTx">
        <pc:chgData name="Harrison, James H (jhh5y)" userId="b54e91c0-fe5f-4cdd-a96e-e47c544bc298" providerId="ADAL" clId="{F38172CD-9A06-274D-85B2-698A2DF6C878}" dt="2023-05-10T00:24:33.067" v="5"/>
        <pc:sldMkLst>
          <pc:docMk/>
          <pc:sldMk cId="0" sldId="300"/>
        </pc:sldMkLst>
      </pc:sldChg>
      <pc:sldChg chg="modSp mod">
        <pc:chgData name="Harrison, James H (jhh5y)" userId="b54e91c0-fe5f-4cdd-a96e-e47c544bc298" providerId="ADAL" clId="{F38172CD-9A06-274D-85B2-698A2DF6C878}" dt="2023-05-09T23:01:55.705" v="4" actId="20577"/>
        <pc:sldMkLst>
          <pc:docMk/>
          <pc:sldMk cId="3400709409" sldId="308"/>
        </pc:sldMkLst>
        <pc:spChg chg="mod">
          <ac:chgData name="Harrison, James H (jhh5y)" userId="b54e91c0-fe5f-4cdd-a96e-e47c544bc298" providerId="ADAL" clId="{F38172CD-9A06-274D-85B2-698A2DF6C878}" dt="2023-05-09T23:01:55.705" v="4" actId="20577"/>
          <ac:spMkLst>
            <pc:docMk/>
            <pc:sldMk cId="3400709409" sldId="308"/>
            <ac:spMk id="3" creationId="{73B9CDA8-C7F0-168B-F794-73D3DCDBDED6}"/>
          </ac:spMkLst>
        </pc:spChg>
      </pc:sldChg>
    </pc:docChg>
  </pc:docChgLst>
  <pc:docChgLst>
    <pc:chgData name="Harrison, James H (jhh5y)" userId="b54e91c0-fe5f-4cdd-a96e-e47c544bc298" providerId="ADAL" clId="{1F7D7E4E-717F-7642-BB4E-4ADD292C22BF}"/>
    <pc:docChg chg="delSld">
      <pc:chgData name="Harrison, James H (jhh5y)" userId="b54e91c0-fe5f-4cdd-a96e-e47c544bc298" providerId="ADAL" clId="{1F7D7E4E-717F-7642-BB4E-4ADD292C22BF}" dt="2023-05-03T17:16:52.231" v="0" actId="2696"/>
      <pc:docMkLst>
        <pc:docMk/>
      </pc:docMkLst>
      <pc:sldChg chg="del">
        <pc:chgData name="Harrison, James H (jhh5y)" userId="b54e91c0-fe5f-4cdd-a96e-e47c544bc298" providerId="ADAL" clId="{1F7D7E4E-717F-7642-BB4E-4ADD292C22BF}" dt="2023-05-03T17:16:52.231" v="0" actId="2696"/>
        <pc:sldMkLst>
          <pc:docMk/>
          <pc:sldMk cId="1092172350" sldId="279"/>
        </pc:sldMkLst>
      </pc:sldChg>
    </pc:docChg>
  </pc:docChgLst>
  <pc:docChgLst>
    <pc:chgData name="Harrison, James H (jhh5y)" userId="b54e91c0-fe5f-4cdd-a96e-e47c544bc298" providerId="ADAL" clId="{4257F7AD-7885-E544-8E16-58FAD0C038C0}"/>
    <pc:docChg chg="undo custSel modSld">
      <pc:chgData name="Harrison, James H (jhh5y)" userId="b54e91c0-fe5f-4cdd-a96e-e47c544bc298" providerId="ADAL" clId="{4257F7AD-7885-E544-8E16-58FAD0C038C0}" dt="2023-06-01T02:58:07.900" v="5" actId="20577"/>
      <pc:docMkLst>
        <pc:docMk/>
      </pc:docMkLst>
      <pc:sldChg chg="modSp mod">
        <pc:chgData name="Harrison, James H (jhh5y)" userId="b54e91c0-fe5f-4cdd-a96e-e47c544bc298" providerId="ADAL" clId="{4257F7AD-7885-E544-8E16-58FAD0C038C0}" dt="2023-06-01T02:58:07.900" v="5" actId="20577"/>
        <pc:sldMkLst>
          <pc:docMk/>
          <pc:sldMk cId="3400709409" sldId="308"/>
        </pc:sldMkLst>
        <pc:spChg chg="mod">
          <ac:chgData name="Harrison, James H (jhh5y)" userId="b54e91c0-fe5f-4cdd-a96e-e47c544bc298" providerId="ADAL" clId="{4257F7AD-7885-E544-8E16-58FAD0C038C0}" dt="2023-06-01T02:58:07.900" v="5" actId="20577"/>
          <ac:spMkLst>
            <pc:docMk/>
            <pc:sldMk cId="3400709409" sldId="308"/>
            <ac:spMk id="3" creationId="{73B9CDA8-C7F0-168B-F794-73D3DCDBDED6}"/>
          </ac:spMkLst>
        </pc:spChg>
      </pc:sldChg>
    </pc:docChg>
  </pc:docChgLst>
  <pc:docChgLst>
    <pc:chgData name="Harrison, James H. (jhh5y)" userId="b54e91c0-fe5f-4cdd-a96e-e47c544bc298" providerId="ADAL" clId="{CC37481A-DEE3-534A-8C6D-A988D6011E80}"/>
    <pc:docChg chg="custSel modSld">
      <pc:chgData name="Harrison, James H. (jhh5y)" userId="b54e91c0-fe5f-4cdd-a96e-e47c544bc298" providerId="ADAL" clId="{CC37481A-DEE3-534A-8C6D-A988D6011E80}" dt="2022-04-06T02:07:25.044" v="989" actId="20577"/>
      <pc:docMkLst>
        <pc:docMk/>
      </pc:docMkLst>
      <pc:sldChg chg="modSp mod">
        <pc:chgData name="Harrison, James H. (jhh5y)" userId="b54e91c0-fe5f-4cdd-a96e-e47c544bc298" providerId="ADAL" clId="{CC37481A-DEE3-534A-8C6D-A988D6011E80}" dt="2022-04-06T01:12:39.815" v="370" actId="20577"/>
        <pc:sldMkLst>
          <pc:docMk/>
          <pc:sldMk cId="3853518418" sldId="276"/>
        </pc:sldMkLst>
        <pc:spChg chg="mod">
          <ac:chgData name="Harrison, James H. (jhh5y)" userId="b54e91c0-fe5f-4cdd-a96e-e47c544bc298" providerId="ADAL" clId="{CC37481A-DEE3-534A-8C6D-A988D6011E80}" dt="2022-04-06T01:12:39.815" v="370" actId="20577"/>
          <ac:spMkLst>
            <pc:docMk/>
            <pc:sldMk cId="3853518418" sldId="276"/>
            <ac:spMk id="3" creationId="{46D417E0-5B68-3D4B-9012-A7F338833E9F}"/>
          </ac:spMkLst>
        </pc:spChg>
      </pc:sldChg>
      <pc:sldChg chg="modSp mod">
        <pc:chgData name="Harrison, James H. (jhh5y)" userId="b54e91c0-fe5f-4cdd-a96e-e47c544bc298" providerId="ADAL" clId="{CC37481A-DEE3-534A-8C6D-A988D6011E80}" dt="2022-04-06T01:10:56.148" v="324" actId="20577"/>
        <pc:sldMkLst>
          <pc:docMk/>
          <pc:sldMk cId="1446328391" sldId="277"/>
        </pc:sldMkLst>
        <pc:spChg chg="mod">
          <ac:chgData name="Harrison, James H. (jhh5y)" userId="b54e91c0-fe5f-4cdd-a96e-e47c544bc298" providerId="ADAL" clId="{CC37481A-DEE3-534A-8C6D-A988D6011E80}" dt="2022-04-06T01:10:56.148" v="324" actId="20577"/>
          <ac:spMkLst>
            <pc:docMk/>
            <pc:sldMk cId="1446328391" sldId="277"/>
            <ac:spMk id="2" creationId="{7D7A40AA-9252-4D4C-90FD-603F90EBA826}"/>
          </ac:spMkLst>
        </pc:spChg>
        <pc:spChg chg="mod">
          <ac:chgData name="Harrison, James H. (jhh5y)" userId="b54e91c0-fe5f-4cdd-a96e-e47c544bc298" providerId="ADAL" clId="{CC37481A-DEE3-534A-8C6D-A988D6011E80}" dt="2022-04-06T01:09:25.340" v="323" actId="20577"/>
          <ac:spMkLst>
            <pc:docMk/>
            <pc:sldMk cId="1446328391" sldId="277"/>
            <ac:spMk id="3" creationId="{53691E6D-4C57-A147-BA51-804FA51E2E11}"/>
          </ac:spMkLst>
        </pc:spChg>
      </pc:sldChg>
      <pc:sldChg chg="modSp mod">
        <pc:chgData name="Harrison, James H. (jhh5y)" userId="b54e91c0-fe5f-4cdd-a96e-e47c544bc298" providerId="ADAL" clId="{CC37481A-DEE3-534A-8C6D-A988D6011E80}" dt="2022-04-06T01:14:52.085" v="427" actId="1036"/>
        <pc:sldMkLst>
          <pc:docMk/>
          <pc:sldMk cId="593060040" sldId="278"/>
        </pc:sldMkLst>
        <pc:spChg chg="mod">
          <ac:chgData name="Harrison, James H. (jhh5y)" userId="b54e91c0-fe5f-4cdd-a96e-e47c544bc298" providerId="ADAL" clId="{CC37481A-DEE3-534A-8C6D-A988D6011E80}" dt="2022-04-06T01:14:52.085" v="427" actId="1036"/>
          <ac:spMkLst>
            <pc:docMk/>
            <pc:sldMk cId="593060040" sldId="278"/>
            <ac:spMk id="3" creationId="{81EB0F2C-A841-514D-BAF4-DBB3036238C8}"/>
          </ac:spMkLst>
        </pc:spChg>
      </pc:sldChg>
      <pc:sldChg chg="modSp mod">
        <pc:chgData name="Harrison, James H. (jhh5y)" userId="b54e91c0-fe5f-4cdd-a96e-e47c544bc298" providerId="ADAL" clId="{CC37481A-DEE3-534A-8C6D-A988D6011E80}" dt="2022-04-06T01:28:08.076" v="479" actId="20577"/>
        <pc:sldMkLst>
          <pc:docMk/>
          <pc:sldMk cId="758127598" sldId="281"/>
        </pc:sldMkLst>
        <pc:spChg chg="mod">
          <ac:chgData name="Harrison, James H. (jhh5y)" userId="b54e91c0-fe5f-4cdd-a96e-e47c544bc298" providerId="ADAL" clId="{CC37481A-DEE3-534A-8C6D-A988D6011E80}" dt="2022-04-06T01:28:08.076" v="479" actId="20577"/>
          <ac:spMkLst>
            <pc:docMk/>
            <pc:sldMk cId="758127598" sldId="281"/>
            <ac:spMk id="3" creationId="{FC4FD771-AAA0-3145-99EC-3DCF484C8E21}"/>
          </ac:spMkLst>
        </pc:spChg>
      </pc:sldChg>
      <pc:sldChg chg="modSp mod">
        <pc:chgData name="Harrison, James H. (jhh5y)" userId="b54e91c0-fe5f-4cdd-a96e-e47c544bc298" providerId="ADAL" clId="{CC37481A-DEE3-534A-8C6D-A988D6011E80}" dt="2022-04-06T01:23:02.209" v="428" actId="113"/>
        <pc:sldMkLst>
          <pc:docMk/>
          <pc:sldMk cId="3706917688" sldId="282"/>
        </pc:sldMkLst>
        <pc:spChg chg="mod">
          <ac:chgData name="Harrison, James H. (jhh5y)" userId="b54e91c0-fe5f-4cdd-a96e-e47c544bc298" providerId="ADAL" clId="{CC37481A-DEE3-534A-8C6D-A988D6011E80}" dt="2022-04-06T01:23:02.209" v="428" actId="113"/>
          <ac:spMkLst>
            <pc:docMk/>
            <pc:sldMk cId="3706917688" sldId="282"/>
            <ac:spMk id="3" creationId="{287828B1-8EE6-564C-9709-3FB40F948764}"/>
          </ac:spMkLst>
        </pc:spChg>
      </pc:sldChg>
      <pc:sldChg chg="modSp mod">
        <pc:chgData name="Harrison, James H. (jhh5y)" userId="b54e91c0-fe5f-4cdd-a96e-e47c544bc298" providerId="ADAL" clId="{CC37481A-DEE3-534A-8C6D-A988D6011E80}" dt="2022-04-06T01:30:56.738" v="499" actId="20577"/>
        <pc:sldMkLst>
          <pc:docMk/>
          <pc:sldMk cId="4132663622" sldId="283"/>
        </pc:sldMkLst>
        <pc:spChg chg="mod">
          <ac:chgData name="Harrison, James H. (jhh5y)" userId="b54e91c0-fe5f-4cdd-a96e-e47c544bc298" providerId="ADAL" clId="{CC37481A-DEE3-534A-8C6D-A988D6011E80}" dt="2022-04-06T01:30:56.738" v="499" actId="20577"/>
          <ac:spMkLst>
            <pc:docMk/>
            <pc:sldMk cId="4132663622" sldId="283"/>
            <ac:spMk id="3" creationId="{D17594A8-21AD-8B44-9BB9-9CC7EB225FCA}"/>
          </ac:spMkLst>
        </pc:spChg>
      </pc:sldChg>
      <pc:sldChg chg="modSp mod">
        <pc:chgData name="Harrison, James H. (jhh5y)" userId="b54e91c0-fe5f-4cdd-a96e-e47c544bc298" providerId="ADAL" clId="{CC37481A-DEE3-534A-8C6D-A988D6011E80}" dt="2022-04-06T01:35:44.675" v="633" actId="20577"/>
        <pc:sldMkLst>
          <pc:docMk/>
          <pc:sldMk cId="2697585611" sldId="284"/>
        </pc:sldMkLst>
        <pc:spChg chg="mod">
          <ac:chgData name="Harrison, James H. (jhh5y)" userId="b54e91c0-fe5f-4cdd-a96e-e47c544bc298" providerId="ADAL" clId="{CC37481A-DEE3-534A-8C6D-A988D6011E80}" dt="2022-04-06T01:35:44.675" v="633" actId="20577"/>
          <ac:spMkLst>
            <pc:docMk/>
            <pc:sldMk cId="2697585611" sldId="284"/>
            <ac:spMk id="7" creationId="{D3D83297-C0EF-B04F-8AEA-B077353F8961}"/>
          </ac:spMkLst>
        </pc:spChg>
      </pc:sldChg>
      <pc:sldChg chg="modSp mod">
        <pc:chgData name="Harrison, James H. (jhh5y)" userId="b54e91c0-fe5f-4cdd-a96e-e47c544bc298" providerId="ADAL" clId="{CC37481A-DEE3-534A-8C6D-A988D6011E80}" dt="2022-04-06T01:46:52.442" v="738" actId="20577"/>
        <pc:sldMkLst>
          <pc:docMk/>
          <pc:sldMk cId="2301326001" sldId="285"/>
        </pc:sldMkLst>
        <pc:spChg chg="mod">
          <ac:chgData name="Harrison, James H. (jhh5y)" userId="b54e91c0-fe5f-4cdd-a96e-e47c544bc298" providerId="ADAL" clId="{CC37481A-DEE3-534A-8C6D-A988D6011E80}" dt="2022-04-06T01:46:52.442" v="738" actId="20577"/>
          <ac:spMkLst>
            <pc:docMk/>
            <pc:sldMk cId="2301326001" sldId="285"/>
            <ac:spMk id="3" creationId="{4FBEA419-A0C3-A843-9F93-C82F4EC2DB8B}"/>
          </ac:spMkLst>
        </pc:spChg>
      </pc:sldChg>
      <pc:sldChg chg="modSp mod">
        <pc:chgData name="Harrison, James H. (jhh5y)" userId="b54e91c0-fe5f-4cdd-a96e-e47c544bc298" providerId="ADAL" clId="{CC37481A-DEE3-534A-8C6D-A988D6011E80}" dt="2022-04-06T01:50:46.131" v="801" actId="20577"/>
        <pc:sldMkLst>
          <pc:docMk/>
          <pc:sldMk cId="1461513380" sldId="286"/>
        </pc:sldMkLst>
        <pc:spChg chg="mod">
          <ac:chgData name="Harrison, James H. (jhh5y)" userId="b54e91c0-fe5f-4cdd-a96e-e47c544bc298" providerId="ADAL" clId="{CC37481A-DEE3-534A-8C6D-A988D6011E80}" dt="2022-04-06T01:50:46.131" v="801" actId="20577"/>
          <ac:spMkLst>
            <pc:docMk/>
            <pc:sldMk cId="1461513380" sldId="286"/>
            <ac:spMk id="3" creationId="{989029E1-8359-2842-A5AD-F28613ABD5AD}"/>
          </ac:spMkLst>
        </pc:spChg>
      </pc:sldChg>
      <pc:sldChg chg="modSp mod">
        <pc:chgData name="Harrison, James H. (jhh5y)" userId="b54e91c0-fe5f-4cdd-a96e-e47c544bc298" providerId="ADAL" clId="{CC37481A-DEE3-534A-8C6D-A988D6011E80}" dt="2022-04-06T01:51:57.570" v="830" actId="20577"/>
        <pc:sldMkLst>
          <pc:docMk/>
          <pc:sldMk cId="2779544632" sldId="287"/>
        </pc:sldMkLst>
        <pc:spChg chg="mod">
          <ac:chgData name="Harrison, James H. (jhh5y)" userId="b54e91c0-fe5f-4cdd-a96e-e47c544bc298" providerId="ADAL" clId="{CC37481A-DEE3-534A-8C6D-A988D6011E80}" dt="2022-04-06T01:51:57.570" v="830" actId="20577"/>
          <ac:spMkLst>
            <pc:docMk/>
            <pc:sldMk cId="2779544632" sldId="287"/>
            <ac:spMk id="3" creationId="{0D9BD0E5-7267-7347-AAFB-D484605E3D42}"/>
          </ac:spMkLst>
        </pc:spChg>
      </pc:sldChg>
      <pc:sldChg chg="modSp mod">
        <pc:chgData name="Harrison, James H. (jhh5y)" userId="b54e91c0-fe5f-4cdd-a96e-e47c544bc298" providerId="ADAL" clId="{CC37481A-DEE3-534A-8C6D-A988D6011E80}" dt="2022-04-06T01:56:39.669" v="872" actId="20577"/>
        <pc:sldMkLst>
          <pc:docMk/>
          <pc:sldMk cId="1109300251" sldId="289"/>
        </pc:sldMkLst>
        <pc:spChg chg="mod">
          <ac:chgData name="Harrison, James H. (jhh5y)" userId="b54e91c0-fe5f-4cdd-a96e-e47c544bc298" providerId="ADAL" clId="{CC37481A-DEE3-534A-8C6D-A988D6011E80}" dt="2022-04-06T01:56:39.669" v="872" actId="20577"/>
          <ac:spMkLst>
            <pc:docMk/>
            <pc:sldMk cId="1109300251" sldId="289"/>
            <ac:spMk id="3" creationId="{9C00A8C0-F213-FA4F-8753-EB250A217C30}"/>
          </ac:spMkLst>
        </pc:spChg>
      </pc:sldChg>
      <pc:sldChg chg="modSp mod">
        <pc:chgData name="Harrison, James H. (jhh5y)" userId="b54e91c0-fe5f-4cdd-a96e-e47c544bc298" providerId="ADAL" clId="{CC37481A-DEE3-534A-8C6D-A988D6011E80}" dt="2022-04-06T02:00:36.902" v="933" actId="20577"/>
        <pc:sldMkLst>
          <pc:docMk/>
          <pc:sldMk cId="237899974" sldId="290"/>
        </pc:sldMkLst>
        <pc:spChg chg="mod">
          <ac:chgData name="Harrison, James H. (jhh5y)" userId="b54e91c0-fe5f-4cdd-a96e-e47c544bc298" providerId="ADAL" clId="{CC37481A-DEE3-534A-8C6D-A988D6011E80}" dt="2022-04-06T02:00:36.902" v="933" actId="20577"/>
          <ac:spMkLst>
            <pc:docMk/>
            <pc:sldMk cId="237899974" sldId="290"/>
            <ac:spMk id="3" creationId="{53CBACDE-1E3B-9841-B404-A6CDB49D59D2}"/>
          </ac:spMkLst>
        </pc:spChg>
      </pc:sldChg>
      <pc:sldChg chg="modSp mod">
        <pc:chgData name="Harrison, James H. (jhh5y)" userId="b54e91c0-fe5f-4cdd-a96e-e47c544bc298" providerId="ADAL" clId="{CC37481A-DEE3-534A-8C6D-A988D6011E80}" dt="2022-04-06T02:01:43.670" v="969" actId="20577"/>
        <pc:sldMkLst>
          <pc:docMk/>
          <pc:sldMk cId="3669694839" sldId="291"/>
        </pc:sldMkLst>
        <pc:spChg chg="mod">
          <ac:chgData name="Harrison, James H. (jhh5y)" userId="b54e91c0-fe5f-4cdd-a96e-e47c544bc298" providerId="ADAL" clId="{CC37481A-DEE3-534A-8C6D-A988D6011E80}" dt="2022-04-06T02:01:43.670" v="969" actId="20577"/>
          <ac:spMkLst>
            <pc:docMk/>
            <pc:sldMk cId="3669694839" sldId="291"/>
            <ac:spMk id="3" creationId="{9C2B353A-5679-4D48-ADFF-BB45D4FCFA8F}"/>
          </ac:spMkLst>
        </pc:spChg>
      </pc:sldChg>
      <pc:sldChg chg="modSp mod">
        <pc:chgData name="Harrison, James H. (jhh5y)" userId="b54e91c0-fe5f-4cdd-a96e-e47c544bc298" providerId="ADAL" clId="{CC37481A-DEE3-534A-8C6D-A988D6011E80}" dt="2022-04-06T02:06:22.225" v="986" actId="113"/>
        <pc:sldMkLst>
          <pc:docMk/>
          <pc:sldMk cId="1598000165" sldId="294"/>
        </pc:sldMkLst>
        <pc:spChg chg="mod">
          <ac:chgData name="Harrison, James H. (jhh5y)" userId="b54e91c0-fe5f-4cdd-a96e-e47c544bc298" providerId="ADAL" clId="{CC37481A-DEE3-534A-8C6D-A988D6011E80}" dt="2022-04-06T02:06:22.225" v="986" actId="113"/>
          <ac:spMkLst>
            <pc:docMk/>
            <pc:sldMk cId="1598000165" sldId="294"/>
            <ac:spMk id="3" creationId="{308B5C9A-03E3-6240-B16C-77871D2C647A}"/>
          </ac:spMkLst>
        </pc:spChg>
      </pc:sldChg>
      <pc:sldChg chg="modSp mod">
        <pc:chgData name="Harrison, James H. (jhh5y)" userId="b54e91c0-fe5f-4cdd-a96e-e47c544bc298" providerId="ADAL" clId="{CC37481A-DEE3-534A-8C6D-A988D6011E80}" dt="2022-04-06T02:07:25.044" v="989" actId="20577"/>
        <pc:sldMkLst>
          <pc:docMk/>
          <pc:sldMk cId="3128036671" sldId="295"/>
        </pc:sldMkLst>
        <pc:spChg chg="mod">
          <ac:chgData name="Harrison, James H. (jhh5y)" userId="b54e91c0-fe5f-4cdd-a96e-e47c544bc298" providerId="ADAL" clId="{CC37481A-DEE3-534A-8C6D-A988D6011E80}" dt="2022-04-06T02:07:25.044" v="989" actId="20577"/>
          <ac:spMkLst>
            <pc:docMk/>
            <pc:sldMk cId="3128036671" sldId="295"/>
            <ac:spMk id="3" creationId="{0A187379-B72A-7740-9449-58C96979E5A9}"/>
          </ac:spMkLst>
        </pc:spChg>
      </pc:sldChg>
    </pc:docChg>
  </pc:docChgLst>
  <pc:docChgLst>
    <pc:chgData name="Harrison, James H (jhh5y)" userId="b54e91c0-fe5f-4cdd-a96e-e47c544bc298" providerId="ADAL" clId="{062CD5CD-A581-9942-A95C-DB1C7B76D8AE}"/>
    <pc:docChg chg="undo custSel addSld delSld modSld sldOrd">
      <pc:chgData name="Harrison, James H (jhh5y)" userId="b54e91c0-fe5f-4cdd-a96e-e47c544bc298" providerId="ADAL" clId="{062CD5CD-A581-9942-A95C-DB1C7B76D8AE}" dt="2023-05-02T17:19:27.112" v="4503" actId="20577"/>
      <pc:docMkLst>
        <pc:docMk/>
      </pc:docMkLst>
      <pc:sldChg chg="del">
        <pc:chgData name="Harrison, James H (jhh5y)" userId="b54e91c0-fe5f-4cdd-a96e-e47c544bc298" providerId="ADAL" clId="{062CD5CD-A581-9942-A95C-DB1C7B76D8AE}" dt="2023-04-24T17:59:44.178" v="32" actId="2696"/>
        <pc:sldMkLst>
          <pc:docMk/>
          <pc:sldMk cId="1880543750" sldId="256"/>
        </pc:sldMkLst>
      </pc:sldChg>
      <pc:sldChg chg="addSp delSp modSp mod modNotesTx">
        <pc:chgData name="Harrison, James H (jhh5y)" userId="b54e91c0-fe5f-4cdd-a96e-e47c544bc298" providerId="ADAL" clId="{062CD5CD-A581-9942-A95C-DB1C7B76D8AE}" dt="2023-04-24T18:47:05.889" v="328" actId="20577"/>
        <pc:sldMkLst>
          <pc:docMk/>
          <pc:sldMk cId="3874574369" sldId="257"/>
        </pc:sldMkLst>
        <pc:spChg chg="mod">
          <ac:chgData name="Harrison, James H (jhh5y)" userId="b54e91c0-fe5f-4cdd-a96e-e47c544bc298" providerId="ADAL" clId="{062CD5CD-A581-9942-A95C-DB1C7B76D8AE}" dt="2023-04-24T18:46:47.794" v="327" actId="20577"/>
          <ac:spMkLst>
            <pc:docMk/>
            <pc:sldMk cId="3874574369" sldId="257"/>
            <ac:spMk id="10" creationId="{7C904696-47EE-2A4B-9D82-AAFDE416144B}"/>
          </ac:spMkLst>
        </pc:spChg>
        <pc:spChg chg="add mod">
          <ac:chgData name="Harrison, James H (jhh5y)" userId="b54e91c0-fe5f-4cdd-a96e-e47c544bc298" providerId="ADAL" clId="{062CD5CD-A581-9942-A95C-DB1C7B76D8AE}" dt="2023-04-24T18:45:47.889" v="290"/>
          <ac:spMkLst>
            <pc:docMk/>
            <pc:sldMk cId="3874574369" sldId="257"/>
            <ac:spMk id="12" creationId="{100C6184-4672-736F-13D5-8973F453733C}"/>
          </ac:spMkLst>
        </pc:spChg>
        <pc:picChg chg="add mod">
          <ac:chgData name="Harrison, James H (jhh5y)" userId="b54e91c0-fe5f-4cdd-a96e-e47c544bc298" providerId="ADAL" clId="{062CD5CD-A581-9942-A95C-DB1C7B76D8AE}" dt="2023-04-24T18:44:22.539" v="285" actId="29295"/>
          <ac:picMkLst>
            <pc:docMk/>
            <pc:sldMk cId="3874574369" sldId="257"/>
            <ac:picMk id="7" creationId="{FB050426-155A-37BA-4FF8-648F35EBDCA4}"/>
          </ac:picMkLst>
        </pc:picChg>
        <pc:picChg chg="del">
          <ac:chgData name="Harrison, James H (jhh5y)" userId="b54e91c0-fe5f-4cdd-a96e-e47c544bc298" providerId="ADAL" clId="{062CD5CD-A581-9942-A95C-DB1C7B76D8AE}" dt="2023-04-24T18:42:06.705" v="33" actId="478"/>
          <ac:picMkLst>
            <pc:docMk/>
            <pc:sldMk cId="3874574369" sldId="257"/>
            <ac:picMk id="8" creationId="{7F83EBE6-102A-D242-A6A4-EAE8927139C8}"/>
          </ac:picMkLst>
        </pc:picChg>
        <pc:picChg chg="add del mod">
          <ac:chgData name="Harrison, James H (jhh5y)" userId="b54e91c0-fe5f-4cdd-a96e-e47c544bc298" providerId="ADAL" clId="{062CD5CD-A581-9942-A95C-DB1C7B76D8AE}" dt="2023-04-24T18:45:13.007" v="287" actId="478"/>
          <ac:picMkLst>
            <pc:docMk/>
            <pc:sldMk cId="3874574369" sldId="257"/>
            <ac:picMk id="11" creationId="{EB9E966C-2347-BB03-9E34-0B8CDF65DA34}"/>
          </ac:picMkLst>
        </pc:picChg>
      </pc:sldChg>
      <pc:sldChg chg="modNotesTx">
        <pc:chgData name="Harrison, James H (jhh5y)" userId="b54e91c0-fe5f-4cdd-a96e-e47c544bc298" providerId="ADAL" clId="{062CD5CD-A581-9942-A95C-DB1C7B76D8AE}" dt="2023-04-25T15:41:07.862" v="1940" actId="20577"/>
        <pc:sldMkLst>
          <pc:docMk/>
          <pc:sldMk cId="1440194933" sldId="258"/>
        </pc:sldMkLst>
      </pc:sldChg>
      <pc:sldChg chg="modSp mod modNotesTx">
        <pc:chgData name="Harrison, James H (jhh5y)" userId="b54e91c0-fe5f-4cdd-a96e-e47c544bc298" providerId="ADAL" clId="{062CD5CD-A581-9942-A95C-DB1C7B76D8AE}" dt="2023-05-02T17:19:18.690" v="4482" actId="20577"/>
        <pc:sldMkLst>
          <pc:docMk/>
          <pc:sldMk cId="4044555862" sldId="259"/>
        </pc:sldMkLst>
        <pc:spChg chg="mod">
          <ac:chgData name="Harrison, James H (jhh5y)" userId="b54e91c0-fe5f-4cdd-a96e-e47c544bc298" providerId="ADAL" clId="{062CD5CD-A581-9942-A95C-DB1C7B76D8AE}" dt="2023-05-02T17:19:01.250" v="4445" actId="20577"/>
          <ac:spMkLst>
            <pc:docMk/>
            <pc:sldMk cId="4044555862" sldId="259"/>
            <ac:spMk id="10" creationId="{F1AD5F6F-E630-AE41-909A-128ECA03FD8C}"/>
          </ac:spMkLst>
        </pc:spChg>
        <pc:cxnChg chg="mod">
          <ac:chgData name="Harrison, James H (jhh5y)" userId="b54e91c0-fe5f-4cdd-a96e-e47c544bc298" providerId="ADAL" clId="{062CD5CD-A581-9942-A95C-DB1C7B76D8AE}" dt="2023-05-02T17:17:45.993" v="4374" actId="14100"/>
          <ac:cxnSpMkLst>
            <pc:docMk/>
            <pc:sldMk cId="4044555862" sldId="259"/>
            <ac:cxnSpMk id="17" creationId="{80C9833B-E453-564B-87E7-FBEBBDEFD0AC}"/>
          </ac:cxnSpMkLst>
        </pc:cxnChg>
        <pc:cxnChg chg="mod">
          <ac:chgData name="Harrison, James H (jhh5y)" userId="b54e91c0-fe5f-4cdd-a96e-e47c544bc298" providerId="ADAL" clId="{062CD5CD-A581-9942-A95C-DB1C7B76D8AE}" dt="2023-05-02T17:17:45.993" v="4374" actId="14100"/>
          <ac:cxnSpMkLst>
            <pc:docMk/>
            <pc:sldMk cId="4044555862" sldId="259"/>
            <ac:cxnSpMk id="21" creationId="{AEC3538C-233F-9B47-85E4-197588E98481}"/>
          </ac:cxnSpMkLst>
        </pc:cxnChg>
      </pc:sldChg>
      <pc:sldChg chg="modSp mod modNotesTx">
        <pc:chgData name="Harrison, James H (jhh5y)" userId="b54e91c0-fe5f-4cdd-a96e-e47c544bc298" providerId="ADAL" clId="{062CD5CD-A581-9942-A95C-DB1C7B76D8AE}" dt="2023-05-02T17:19:27.112" v="4503" actId="20577"/>
        <pc:sldMkLst>
          <pc:docMk/>
          <pc:sldMk cId="3096168724" sldId="260"/>
        </pc:sldMkLst>
        <pc:spChg chg="mod">
          <ac:chgData name="Harrison, James H (jhh5y)" userId="b54e91c0-fe5f-4cdd-a96e-e47c544bc298" providerId="ADAL" clId="{062CD5CD-A581-9942-A95C-DB1C7B76D8AE}" dt="2023-05-02T17:17:37.503" v="4373" actId="20577"/>
          <ac:spMkLst>
            <pc:docMk/>
            <pc:sldMk cId="3096168724" sldId="260"/>
            <ac:spMk id="10" creationId="{F1AD5F6F-E630-AE41-909A-128ECA03FD8C}"/>
          </ac:spMkLst>
        </pc:spChg>
        <pc:cxnChg chg="mod">
          <ac:chgData name="Harrison, James H (jhh5y)" userId="b54e91c0-fe5f-4cdd-a96e-e47c544bc298" providerId="ADAL" clId="{062CD5CD-A581-9942-A95C-DB1C7B76D8AE}" dt="2023-05-02T17:17:33.526" v="4372" actId="14100"/>
          <ac:cxnSpMkLst>
            <pc:docMk/>
            <pc:sldMk cId="3096168724" sldId="260"/>
            <ac:cxnSpMk id="17" creationId="{80C9833B-E453-564B-87E7-FBEBBDEFD0AC}"/>
          </ac:cxnSpMkLst>
        </pc:cxnChg>
        <pc:cxnChg chg="mod">
          <ac:chgData name="Harrison, James H (jhh5y)" userId="b54e91c0-fe5f-4cdd-a96e-e47c544bc298" providerId="ADAL" clId="{062CD5CD-A581-9942-A95C-DB1C7B76D8AE}" dt="2023-05-02T17:17:33.526" v="4372" actId="14100"/>
          <ac:cxnSpMkLst>
            <pc:docMk/>
            <pc:sldMk cId="3096168724" sldId="260"/>
            <ac:cxnSpMk id="21" creationId="{AEC3538C-233F-9B47-85E4-197588E98481}"/>
          </ac:cxnSpMkLst>
        </pc:cxnChg>
      </pc:sldChg>
      <pc:sldChg chg="modSp mod">
        <pc:chgData name="Harrison, James H (jhh5y)" userId="b54e91c0-fe5f-4cdd-a96e-e47c544bc298" providerId="ADAL" clId="{062CD5CD-A581-9942-A95C-DB1C7B76D8AE}" dt="2023-04-27T12:15:43.230" v="2750" actId="20577"/>
        <pc:sldMkLst>
          <pc:docMk/>
          <pc:sldMk cId="870478268" sldId="261"/>
        </pc:sldMkLst>
        <pc:spChg chg="mod">
          <ac:chgData name="Harrison, James H (jhh5y)" userId="b54e91c0-fe5f-4cdd-a96e-e47c544bc298" providerId="ADAL" clId="{062CD5CD-A581-9942-A95C-DB1C7B76D8AE}" dt="2023-04-27T12:15:33.201" v="2734" actId="1035"/>
          <ac:spMkLst>
            <pc:docMk/>
            <pc:sldMk cId="870478268" sldId="261"/>
            <ac:spMk id="3" creationId="{9D14AB32-BF7C-604C-A60E-1AB3F9D11B70}"/>
          </ac:spMkLst>
        </pc:spChg>
        <pc:spChg chg="mod">
          <ac:chgData name="Harrison, James H (jhh5y)" userId="b54e91c0-fe5f-4cdd-a96e-e47c544bc298" providerId="ADAL" clId="{062CD5CD-A581-9942-A95C-DB1C7B76D8AE}" dt="2023-04-27T12:15:43.230" v="2750" actId="20577"/>
          <ac:spMkLst>
            <pc:docMk/>
            <pc:sldMk cId="870478268" sldId="261"/>
            <ac:spMk id="6" creationId="{49AFAECE-341F-C14D-B4A2-DEC579CB5BA4}"/>
          </ac:spMkLst>
        </pc:spChg>
        <pc:picChg chg="mod">
          <ac:chgData name="Harrison, James H (jhh5y)" userId="b54e91c0-fe5f-4cdd-a96e-e47c544bc298" providerId="ADAL" clId="{062CD5CD-A581-9942-A95C-DB1C7B76D8AE}" dt="2023-04-27T12:15:33.201" v="2734" actId="1035"/>
          <ac:picMkLst>
            <pc:docMk/>
            <pc:sldMk cId="870478268" sldId="261"/>
            <ac:picMk id="5" creationId="{84192231-95CA-B141-AE27-EB618E24C7EF}"/>
          </ac:picMkLst>
        </pc:picChg>
      </pc:sldChg>
      <pc:sldChg chg="del">
        <pc:chgData name="Harrison, James H (jhh5y)" userId="b54e91c0-fe5f-4cdd-a96e-e47c544bc298" providerId="ADAL" clId="{062CD5CD-A581-9942-A95C-DB1C7B76D8AE}" dt="2023-04-24T20:40:10.673" v="1749" actId="2696"/>
        <pc:sldMkLst>
          <pc:docMk/>
          <pc:sldMk cId="1427928179" sldId="262"/>
        </pc:sldMkLst>
      </pc:sldChg>
      <pc:sldChg chg="modSp modNotesTx">
        <pc:chgData name="Harrison, James H (jhh5y)" userId="b54e91c0-fe5f-4cdd-a96e-e47c544bc298" providerId="ADAL" clId="{062CD5CD-A581-9942-A95C-DB1C7B76D8AE}" dt="2023-04-27T13:20:58.054" v="4337" actId="167"/>
        <pc:sldMkLst>
          <pc:docMk/>
          <pc:sldMk cId="1414378691" sldId="263"/>
        </pc:sldMkLst>
        <pc:grpChg chg="mod">
          <ac:chgData name="Harrison, James H (jhh5y)" userId="b54e91c0-fe5f-4cdd-a96e-e47c544bc298" providerId="ADAL" clId="{062CD5CD-A581-9942-A95C-DB1C7B76D8AE}" dt="2023-04-27T13:20:58.054" v="4337" actId="167"/>
          <ac:grpSpMkLst>
            <pc:docMk/>
            <pc:sldMk cId="1414378691" sldId="263"/>
            <ac:grpSpMk id="44" creationId="{83693A00-6CC3-3102-4566-7658E6D2A32E}"/>
          </ac:grpSpMkLst>
        </pc:grpChg>
      </pc:sldChg>
      <pc:sldChg chg="addSp delSp modSp mod modNotesTx">
        <pc:chgData name="Harrison, James H (jhh5y)" userId="b54e91c0-fe5f-4cdd-a96e-e47c544bc298" providerId="ADAL" clId="{062CD5CD-A581-9942-A95C-DB1C7B76D8AE}" dt="2023-04-25T19:00:45.125" v="2253" actId="255"/>
        <pc:sldMkLst>
          <pc:docMk/>
          <pc:sldMk cId="3072693113" sldId="264"/>
        </pc:sldMkLst>
        <pc:spChg chg="add mod">
          <ac:chgData name="Harrison, James H (jhh5y)" userId="b54e91c0-fe5f-4cdd-a96e-e47c544bc298" providerId="ADAL" clId="{062CD5CD-A581-9942-A95C-DB1C7B76D8AE}" dt="2023-04-25T19:00:45.125" v="2253" actId="255"/>
          <ac:spMkLst>
            <pc:docMk/>
            <pc:sldMk cId="3072693113" sldId="264"/>
            <ac:spMk id="9" creationId="{8341E05B-F99D-D42A-BFBB-CA110BB6FF8D}"/>
          </ac:spMkLst>
        </pc:spChg>
        <pc:picChg chg="del">
          <ac:chgData name="Harrison, James H (jhh5y)" userId="b54e91c0-fe5f-4cdd-a96e-e47c544bc298" providerId="ADAL" clId="{062CD5CD-A581-9942-A95C-DB1C7B76D8AE}" dt="2023-04-24T21:08:24.308" v="1851" actId="478"/>
          <ac:picMkLst>
            <pc:docMk/>
            <pc:sldMk cId="3072693113" sldId="264"/>
            <ac:picMk id="5" creationId="{F59DA0FF-4F85-9146-A6F2-D0B0A3FAC9F1}"/>
          </ac:picMkLst>
        </pc:picChg>
        <pc:picChg chg="add mod">
          <ac:chgData name="Harrison, James H (jhh5y)" userId="b54e91c0-fe5f-4cdd-a96e-e47c544bc298" providerId="ADAL" clId="{062CD5CD-A581-9942-A95C-DB1C7B76D8AE}" dt="2023-04-24T21:10:23.351" v="1860" actId="1076"/>
          <ac:picMkLst>
            <pc:docMk/>
            <pc:sldMk cId="3072693113" sldId="264"/>
            <ac:picMk id="8" creationId="{2B51D980-4281-0E91-C58E-7A0A0009D4D9}"/>
          </ac:picMkLst>
        </pc:picChg>
      </pc:sldChg>
      <pc:sldChg chg="modSp mod">
        <pc:chgData name="Harrison, James H (jhh5y)" userId="b54e91c0-fe5f-4cdd-a96e-e47c544bc298" providerId="ADAL" clId="{062CD5CD-A581-9942-A95C-DB1C7B76D8AE}" dt="2023-04-27T12:13:30.974" v="2715" actId="14100"/>
        <pc:sldMkLst>
          <pc:docMk/>
          <pc:sldMk cId="4164541604" sldId="265"/>
        </pc:sldMkLst>
        <pc:spChg chg="mod">
          <ac:chgData name="Harrison, James H (jhh5y)" userId="b54e91c0-fe5f-4cdd-a96e-e47c544bc298" providerId="ADAL" clId="{062CD5CD-A581-9942-A95C-DB1C7B76D8AE}" dt="2023-04-27T12:13:30.974" v="2715" actId="14100"/>
          <ac:spMkLst>
            <pc:docMk/>
            <pc:sldMk cId="4164541604" sldId="265"/>
            <ac:spMk id="5" creationId="{4135D5F2-EABA-B249-A157-835E7255D902}"/>
          </ac:spMkLst>
        </pc:spChg>
      </pc:sldChg>
      <pc:sldChg chg="addSp delSp modSp mod modNotesTx">
        <pc:chgData name="Harrison, James H (jhh5y)" userId="b54e91c0-fe5f-4cdd-a96e-e47c544bc298" providerId="ADAL" clId="{062CD5CD-A581-9942-A95C-DB1C7B76D8AE}" dt="2023-04-25T19:47:01.033" v="2667" actId="20577"/>
        <pc:sldMkLst>
          <pc:docMk/>
          <pc:sldMk cId="3408417770" sldId="266"/>
        </pc:sldMkLst>
        <pc:spChg chg="add mod">
          <ac:chgData name="Harrison, James H (jhh5y)" userId="b54e91c0-fe5f-4cdd-a96e-e47c544bc298" providerId="ADAL" clId="{062CD5CD-A581-9942-A95C-DB1C7B76D8AE}" dt="2023-04-25T19:43:44.001" v="2619" actId="164"/>
          <ac:spMkLst>
            <pc:docMk/>
            <pc:sldMk cId="3408417770" sldId="266"/>
            <ac:spMk id="4" creationId="{59A741E4-30BB-1E55-E60A-0CF030FB7D8F}"/>
          </ac:spMkLst>
        </pc:spChg>
        <pc:spChg chg="add mod">
          <ac:chgData name="Harrison, James H (jhh5y)" userId="b54e91c0-fe5f-4cdd-a96e-e47c544bc298" providerId="ADAL" clId="{062CD5CD-A581-9942-A95C-DB1C7B76D8AE}" dt="2023-04-25T19:46:33.223" v="2666" actId="1076"/>
          <ac:spMkLst>
            <pc:docMk/>
            <pc:sldMk cId="3408417770" sldId="266"/>
            <ac:spMk id="5" creationId="{67A091B0-DA2F-3938-AEA0-D0D307C63B48}"/>
          </ac:spMkLst>
        </pc:spChg>
        <pc:spChg chg="mod">
          <ac:chgData name="Harrison, James H (jhh5y)" userId="b54e91c0-fe5f-4cdd-a96e-e47c544bc298" providerId="ADAL" clId="{062CD5CD-A581-9942-A95C-DB1C7B76D8AE}" dt="2023-04-25T19:43:44.001" v="2619" actId="164"/>
          <ac:spMkLst>
            <pc:docMk/>
            <pc:sldMk cId="3408417770" sldId="266"/>
            <ac:spMk id="6" creationId="{3E2308BE-8E41-584B-9BDC-C7C735FFDC5F}"/>
          </ac:spMkLst>
        </pc:spChg>
        <pc:spChg chg="del">
          <ac:chgData name="Harrison, James H (jhh5y)" userId="b54e91c0-fe5f-4cdd-a96e-e47c544bc298" providerId="ADAL" clId="{062CD5CD-A581-9942-A95C-DB1C7B76D8AE}" dt="2023-04-25T19:43:17.865" v="2618" actId="478"/>
          <ac:spMkLst>
            <pc:docMk/>
            <pc:sldMk cId="3408417770" sldId="266"/>
            <ac:spMk id="7" creationId="{10D9C63D-2B88-0648-B9CC-71FB240777CE}"/>
          </ac:spMkLst>
        </pc:spChg>
        <pc:spChg chg="add mod">
          <ac:chgData name="Harrison, James H (jhh5y)" userId="b54e91c0-fe5f-4cdd-a96e-e47c544bc298" providerId="ADAL" clId="{062CD5CD-A581-9942-A95C-DB1C7B76D8AE}" dt="2023-04-25T19:43:44.001" v="2619" actId="164"/>
          <ac:spMkLst>
            <pc:docMk/>
            <pc:sldMk cId="3408417770" sldId="266"/>
            <ac:spMk id="8" creationId="{1F137176-F3D0-A1C4-9342-5CC3CB53FE4E}"/>
          </ac:spMkLst>
        </pc:spChg>
        <pc:spChg chg="add mod">
          <ac:chgData name="Harrison, James H (jhh5y)" userId="b54e91c0-fe5f-4cdd-a96e-e47c544bc298" providerId="ADAL" clId="{062CD5CD-A581-9942-A95C-DB1C7B76D8AE}" dt="2023-04-25T19:43:44.001" v="2619" actId="164"/>
          <ac:spMkLst>
            <pc:docMk/>
            <pc:sldMk cId="3408417770" sldId="266"/>
            <ac:spMk id="9" creationId="{26EC5FDB-5666-38CA-D89E-0FB06E2B81AC}"/>
          </ac:spMkLst>
        </pc:spChg>
        <pc:spChg chg="add mod">
          <ac:chgData name="Harrison, James H (jhh5y)" userId="b54e91c0-fe5f-4cdd-a96e-e47c544bc298" providerId="ADAL" clId="{062CD5CD-A581-9942-A95C-DB1C7B76D8AE}" dt="2023-04-25T19:43:44.001" v="2619" actId="164"/>
          <ac:spMkLst>
            <pc:docMk/>
            <pc:sldMk cId="3408417770" sldId="266"/>
            <ac:spMk id="10" creationId="{97B3B48E-5A26-9BDC-2307-844F95D20A81}"/>
          </ac:spMkLst>
        </pc:spChg>
        <pc:spChg chg="add mod">
          <ac:chgData name="Harrison, James H (jhh5y)" userId="b54e91c0-fe5f-4cdd-a96e-e47c544bc298" providerId="ADAL" clId="{062CD5CD-A581-9942-A95C-DB1C7B76D8AE}" dt="2023-04-25T19:43:44.001" v="2619" actId="164"/>
          <ac:spMkLst>
            <pc:docMk/>
            <pc:sldMk cId="3408417770" sldId="266"/>
            <ac:spMk id="11" creationId="{469359D1-E45E-7E26-833B-989FCDCBBBF9}"/>
          </ac:spMkLst>
        </pc:spChg>
        <pc:spChg chg="add mod">
          <ac:chgData name="Harrison, James H (jhh5y)" userId="b54e91c0-fe5f-4cdd-a96e-e47c544bc298" providerId="ADAL" clId="{062CD5CD-A581-9942-A95C-DB1C7B76D8AE}" dt="2023-04-25T19:43:44.001" v="2619" actId="164"/>
          <ac:spMkLst>
            <pc:docMk/>
            <pc:sldMk cId="3408417770" sldId="266"/>
            <ac:spMk id="12" creationId="{76E49017-DCB6-AA88-83D9-C3F6606A3421}"/>
          </ac:spMkLst>
        </pc:spChg>
        <pc:spChg chg="add mod">
          <ac:chgData name="Harrison, James H (jhh5y)" userId="b54e91c0-fe5f-4cdd-a96e-e47c544bc298" providerId="ADAL" clId="{062CD5CD-A581-9942-A95C-DB1C7B76D8AE}" dt="2023-04-25T19:43:44.001" v="2619" actId="164"/>
          <ac:spMkLst>
            <pc:docMk/>
            <pc:sldMk cId="3408417770" sldId="266"/>
            <ac:spMk id="13" creationId="{DC237D46-E1AE-97F3-FEFC-E28ECDB89148}"/>
          </ac:spMkLst>
        </pc:spChg>
        <pc:spChg chg="add mod">
          <ac:chgData name="Harrison, James H (jhh5y)" userId="b54e91c0-fe5f-4cdd-a96e-e47c544bc298" providerId="ADAL" clId="{062CD5CD-A581-9942-A95C-DB1C7B76D8AE}" dt="2023-04-25T19:43:44.001" v="2619" actId="164"/>
          <ac:spMkLst>
            <pc:docMk/>
            <pc:sldMk cId="3408417770" sldId="266"/>
            <ac:spMk id="14" creationId="{51F78A2A-1CA0-9D83-56ED-1836C89606CF}"/>
          </ac:spMkLst>
        </pc:spChg>
        <pc:spChg chg="add mod">
          <ac:chgData name="Harrison, James H (jhh5y)" userId="b54e91c0-fe5f-4cdd-a96e-e47c544bc298" providerId="ADAL" clId="{062CD5CD-A581-9942-A95C-DB1C7B76D8AE}" dt="2023-04-25T19:43:44.001" v="2619" actId="164"/>
          <ac:spMkLst>
            <pc:docMk/>
            <pc:sldMk cId="3408417770" sldId="266"/>
            <ac:spMk id="15" creationId="{2197B688-5061-B09E-EFA1-0CBED130525E}"/>
          </ac:spMkLst>
        </pc:spChg>
        <pc:spChg chg="add mod">
          <ac:chgData name="Harrison, James H (jhh5y)" userId="b54e91c0-fe5f-4cdd-a96e-e47c544bc298" providerId="ADAL" clId="{062CD5CD-A581-9942-A95C-DB1C7B76D8AE}" dt="2023-04-25T19:43:44.001" v="2619" actId="164"/>
          <ac:spMkLst>
            <pc:docMk/>
            <pc:sldMk cId="3408417770" sldId="266"/>
            <ac:spMk id="32" creationId="{CDD4A968-B217-319C-1687-B18467A320DB}"/>
          </ac:spMkLst>
        </pc:spChg>
        <pc:spChg chg="add mod">
          <ac:chgData name="Harrison, James H (jhh5y)" userId="b54e91c0-fe5f-4cdd-a96e-e47c544bc298" providerId="ADAL" clId="{062CD5CD-A581-9942-A95C-DB1C7B76D8AE}" dt="2023-04-25T19:43:44.001" v="2619" actId="164"/>
          <ac:spMkLst>
            <pc:docMk/>
            <pc:sldMk cId="3408417770" sldId="266"/>
            <ac:spMk id="33" creationId="{992E95D7-92F6-FC98-D70D-E33C4EA2F201}"/>
          </ac:spMkLst>
        </pc:spChg>
        <pc:spChg chg="add mod">
          <ac:chgData name="Harrison, James H (jhh5y)" userId="b54e91c0-fe5f-4cdd-a96e-e47c544bc298" providerId="ADAL" clId="{062CD5CD-A581-9942-A95C-DB1C7B76D8AE}" dt="2023-04-25T19:43:44.001" v="2619" actId="164"/>
          <ac:spMkLst>
            <pc:docMk/>
            <pc:sldMk cId="3408417770" sldId="266"/>
            <ac:spMk id="34" creationId="{BF2F236D-3E93-A436-0EA1-00495D1A2E4F}"/>
          </ac:spMkLst>
        </pc:spChg>
        <pc:spChg chg="add mod">
          <ac:chgData name="Harrison, James H (jhh5y)" userId="b54e91c0-fe5f-4cdd-a96e-e47c544bc298" providerId="ADAL" clId="{062CD5CD-A581-9942-A95C-DB1C7B76D8AE}" dt="2023-04-25T19:43:44.001" v="2619" actId="164"/>
          <ac:spMkLst>
            <pc:docMk/>
            <pc:sldMk cId="3408417770" sldId="266"/>
            <ac:spMk id="35" creationId="{AD2AC672-CDA5-4572-96F5-51BCC98F6CF3}"/>
          </ac:spMkLst>
        </pc:spChg>
        <pc:spChg chg="add mod">
          <ac:chgData name="Harrison, James H (jhh5y)" userId="b54e91c0-fe5f-4cdd-a96e-e47c544bc298" providerId="ADAL" clId="{062CD5CD-A581-9942-A95C-DB1C7B76D8AE}" dt="2023-04-25T19:43:44.001" v="2619" actId="164"/>
          <ac:spMkLst>
            <pc:docMk/>
            <pc:sldMk cId="3408417770" sldId="266"/>
            <ac:spMk id="36" creationId="{A838AE72-9515-0CA9-763E-6D53AE3759B0}"/>
          </ac:spMkLst>
        </pc:spChg>
        <pc:spChg chg="add mod">
          <ac:chgData name="Harrison, James H (jhh5y)" userId="b54e91c0-fe5f-4cdd-a96e-e47c544bc298" providerId="ADAL" clId="{062CD5CD-A581-9942-A95C-DB1C7B76D8AE}" dt="2023-04-25T19:43:44.001" v="2619" actId="164"/>
          <ac:spMkLst>
            <pc:docMk/>
            <pc:sldMk cId="3408417770" sldId="266"/>
            <ac:spMk id="37" creationId="{2F64C875-B1DE-EE2D-F651-E6E1E75A6AEF}"/>
          </ac:spMkLst>
        </pc:spChg>
        <pc:spChg chg="add mod">
          <ac:chgData name="Harrison, James H (jhh5y)" userId="b54e91c0-fe5f-4cdd-a96e-e47c544bc298" providerId="ADAL" clId="{062CD5CD-A581-9942-A95C-DB1C7B76D8AE}" dt="2023-04-25T19:43:44.001" v="2619" actId="164"/>
          <ac:spMkLst>
            <pc:docMk/>
            <pc:sldMk cId="3408417770" sldId="266"/>
            <ac:spMk id="38" creationId="{9377393A-5A39-35E8-0DF7-F5388A3898F2}"/>
          </ac:spMkLst>
        </pc:spChg>
        <pc:spChg chg="add mod">
          <ac:chgData name="Harrison, James H (jhh5y)" userId="b54e91c0-fe5f-4cdd-a96e-e47c544bc298" providerId="ADAL" clId="{062CD5CD-A581-9942-A95C-DB1C7B76D8AE}" dt="2023-04-25T19:43:44.001" v="2619" actId="164"/>
          <ac:spMkLst>
            <pc:docMk/>
            <pc:sldMk cId="3408417770" sldId="266"/>
            <ac:spMk id="39" creationId="{6EAA9649-A132-E19B-FB72-81B988DC7B2E}"/>
          </ac:spMkLst>
        </pc:spChg>
        <pc:spChg chg="add mod">
          <ac:chgData name="Harrison, James H (jhh5y)" userId="b54e91c0-fe5f-4cdd-a96e-e47c544bc298" providerId="ADAL" clId="{062CD5CD-A581-9942-A95C-DB1C7B76D8AE}" dt="2023-04-25T19:43:44.001" v="2619" actId="164"/>
          <ac:spMkLst>
            <pc:docMk/>
            <pc:sldMk cId="3408417770" sldId="266"/>
            <ac:spMk id="40" creationId="{7961240F-D74B-A214-7A17-696A18F40DFF}"/>
          </ac:spMkLst>
        </pc:spChg>
        <pc:spChg chg="add mod">
          <ac:chgData name="Harrison, James H (jhh5y)" userId="b54e91c0-fe5f-4cdd-a96e-e47c544bc298" providerId="ADAL" clId="{062CD5CD-A581-9942-A95C-DB1C7B76D8AE}" dt="2023-04-25T19:43:44.001" v="2619" actId="164"/>
          <ac:spMkLst>
            <pc:docMk/>
            <pc:sldMk cId="3408417770" sldId="266"/>
            <ac:spMk id="41" creationId="{1F5261D7-8F51-6986-464F-EC9574C3A760}"/>
          </ac:spMkLst>
        </pc:spChg>
        <pc:spChg chg="add mod">
          <ac:chgData name="Harrison, James H (jhh5y)" userId="b54e91c0-fe5f-4cdd-a96e-e47c544bc298" providerId="ADAL" clId="{062CD5CD-A581-9942-A95C-DB1C7B76D8AE}" dt="2023-04-25T19:43:44.001" v="2619" actId="164"/>
          <ac:spMkLst>
            <pc:docMk/>
            <pc:sldMk cId="3408417770" sldId="266"/>
            <ac:spMk id="42" creationId="{A0317CE4-BBDD-356A-41FD-4B2CD95E3E16}"/>
          </ac:spMkLst>
        </pc:spChg>
        <pc:spChg chg="add mod">
          <ac:chgData name="Harrison, James H (jhh5y)" userId="b54e91c0-fe5f-4cdd-a96e-e47c544bc298" providerId="ADAL" clId="{062CD5CD-A581-9942-A95C-DB1C7B76D8AE}" dt="2023-04-25T19:43:44.001" v="2619" actId="164"/>
          <ac:spMkLst>
            <pc:docMk/>
            <pc:sldMk cId="3408417770" sldId="266"/>
            <ac:spMk id="43" creationId="{24FF0966-60A5-A4FC-2F25-56B5F1CDCDF4}"/>
          </ac:spMkLst>
        </pc:spChg>
        <pc:spChg chg="add mod">
          <ac:chgData name="Harrison, James H (jhh5y)" userId="b54e91c0-fe5f-4cdd-a96e-e47c544bc298" providerId="ADAL" clId="{062CD5CD-A581-9942-A95C-DB1C7B76D8AE}" dt="2023-04-25T19:43:44.001" v="2619" actId="164"/>
          <ac:spMkLst>
            <pc:docMk/>
            <pc:sldMk cId="3408417770" sldId="266"/>
            <ac:spMk id="44" creationId="{CDC23089-EDAD-D23E-4FC1-D9F54DC6D32F}"/>
          </ac:spMkLst>
        </pc:spChg>
        <pc:spChg chg="add mod">
          <ac:chgData name="Harrison, James H (jhh5y)" userId="b54e91c0-fe5f-4cdd-a96e-e47c544bc298" providerId="ADAL" clId="{062CD5CD-A581-9942-A95C-DB1C7B76D8AE}" dt="2023-04-25T19:43:44.001" v="2619" actId="164"/>
          <ac:spMkLst>
            <pc:docMk/>
            <pc:sldMk cId="3408417770" sldId="266"/>
            <ac:spMk id="50" creationId="{A7F83E5E-5202-B8AF-0585-CD60D44CA1DE}"/>
          </ac:spMkLst>
        </pc:spChg>
        <pc:spChg chg="add mod">
          <ac:chgData name="Harrison, James H (jhh5y)" userId="b54e91c0-fe5f-4cdd-a96e-e47c544bc298" providerId="ADAL" clId="{062CD5CD-A581-9942-A95C-DB1C7B76D8AE}" dt="2023-04-25T19:43:44.001" v="2619" actId="164"/>
          <ac:spMkLst>
            <pc:docMk/>
            <pc:sldMk cId="3408417770" sldId="266"/>
            <ac:spMk id="51" creationId="{6FDA4185-337E-BE14-8AA2-D746F76BA79D}"/>
          </ac:spMkLst>
        </pc:spChg>
        <pc:spChg chg="add mod">
          <ac:chgData name="Harrison, James H (jhh5y)" userId="b54e91c0-fe5f-4cdd-a96e-e47c544bc298" providerId="ADAL" clId="{062CD5CD-A581-9942-A95C-DB1C7B76D8AE}" dt="2023-04-25T19:43:44.001" v="2619" actId="164"/>
          <ac:spMkLst>
            <pc:docMk/>
            <pc:sldMk cId="3408417770" sldId="266"/>
            <ac:spMk id="52" creationId="{64CCBB67-43CE-B443-94D2-7F854E855C63}"/>
          </ac:spMkLst>
        </pc:spChg>
        <pc:grpChg chg="add mod">
          <ac:chgData name="Harrison, James H (jhh5y)" userId="b54e91c0-fe5f-4cdd-a96e-e47c544bc298" providerId="ADAL" clId="{062CD5CD-A581-9942-A95C-DB1C7B76D8AE}" dt="2023-04-25T19:43:44.001" v="2619" actId="164"/>
          <ac:grpSpMkLst>
            <pc:docMk/>
            <pc:sldMk cId="3408417770" sldId="266"/>
            <ac:grpSpMk id="53" creationId="{BBF81607-FFCD-C2AE-2793-61CBF6E72C51}"/>
          </ac:grpSpMkLst>
        </pc:grpChg>
        <pc:picChg chg="del">
          <ac:chgData name="Harrison, James H (jhh5y)" userId="b54e91c0-fe5f-4cdd-a96e-e47c544bc298" providerId="ADAL" clId="{062CD5CD-A581-9942-A95C-DB1C7B76D8AE}" dt="2023-04-25T19:34:26.690" v="2528" actId="478"/>
          <ac:picMkLst>
            <pc:docMk/>
            <pc:sldMk cId="3408417770" sldId="266"/>
            <ac:picMk id="5" creationId="{1F2CC349-4E4F-8747-962B-E0914A87D8A3}"/>
          </ac:picMkLst>
        </pc:picChg>
        <pc:picChg chg="add mod">
          <ac:chgData name="Harrison, James H (jhh5y)" userId="b54e91c0-fe5f-4cdd-a96e-e47c544bc298" providerId="ADAL" clId="{062CD5CD-A581-9942-A95C-DB1C7B76D8AE}" dt="2023-04-25T19:43:44.001" v="2619" actId="164"/>
          <ac:picMkLst>
            <pc:docMk/>
            <pc:sldMk cId="3408417770" sldId="266"/>
            <ac:picMk id="16" creationId="{3E34935A-6532-121D-660E-AC4BA5F5B1AB}"/>
          </ac:picMkLst>
        </pc:picChg>
        <pc:picChg chg="add mod">
          <ac:chgData name="Harrison, James H (jhh5y)" userId="b54e91c0-fe5f-4cdd-a96e-e47c544bc298" providerId="ADAL" clId="{062CD5CD-A581-9942-A95C-DB1C7B76D8AE}" dt="2023-04-25T19:43:44.001" v="2619" actId="164"/>
          <ac:picMkLst>
            <pc:docMk/>
            <pc:sldMk cId="3408417770" sldId="266"/>
            <ac:picMk id="17" creationId="{27E12AFE-1502-6D04-6D66-3115CB7311C0}"/>
          </ac:picMkLst>
        </pc:picChg>
        <pc:picChg chg="add mod">
          <ac:chgData name="Harrison, James H (jhh5y)" userId="b54e91c0-fe5f-4cdd-a96e-e47c544bc298" providerId="ADAL" clId="{062CD5CD-A581-9942-A95C-DB1C7B76D8AE}" dt="2023-04-25T19:43:44.001" v="2619" actId="164"/>
          <ac:picMkLst>
            <pc:docMk/>
            <pc:sldMk cId="3408417770" sldId="266"/>
            <ac:picMk id="18" creationId="{501FD87E-26C5-3177-6AA1-49B7E6CC8601}"/>
          </ac:picMkLst>
        </pc:picChg>
        <pc:picChg chg="add mod">
          <ac:chgData name="Harrison, James H (jhh5y)" userId="b54e91c0-fe5f-4cdd-a96e-e47c544bc298" providerId="ADAL" clId="{062CD5CD-A581-9942-A95C-DB1C7B76D8AE}" dt="2023-04-25T19:43:44.001" v="2619" actId="164"/>
          <ac:picMkLst>
            <pc:docMk/>
            <pc:sldMk cId="3408417770" sldId="266"/>
            <ac:picMk id="19" creationId="{35A74DCC-F4EC-9E92-72D2-74D2F37E6278}"/>
          </ac:picMkLst>
        </pc:picChg>
        <pc:picChg chg="add mod">
          <ac:chgData name="Harrison, James H (jhh5y)" userId="b54e91c0-fe5f-4cdd-a96e-e47c544bc298" providerId="ADAL" clId="{062CD5CD-A581-9942-A95C-DB1C7B76D8AE}" dt="2023-04-25T19:43:44.001" v="2619" actId="164"/>
          <ac:picMkLst>
            <pc:docMk/>
            <pc:sldMk cId="3408417770" sldId="266"/>
            <ac:picMk id="20" creationId="{B6E0FCB3-CD51-D82A-9A7A-3B82876C1529}"/>
          </ac:picMkLst>
        </pc:picChg>
        <pc:picChg chg="add mod">
          <ac:chgData name="Harrison, James H (jhh5y)" userId="b54e91c0-fe5f-4cdd-a96e-e47c544bc298" providerId="ADAL" clId="{062CD5CD-A581-9942-A95C-DB1C7B76D8AE}" dt="2023-04-25T19:43:44.001" v="2619" actId="164"/>
          <ac:picMkLst>
            <pc:docMk/>
            <pc:sldMk cId="3408417770" sldId="266"/>
            <ac:picMk id="21" creationId="{AC17A622-FB2D-526A-D672-5E0E1308F3B0}"/>
          </ac:picMkLst>
        </pc:picChg>
        <pc:picChg chg="add mod">
          <ac:chgData name="Harrison, James H (jhh5y)" userId="b54e91c0-fe5f-4cdd-a96e-e47c544bc298" providerId="ADAL" clId="{062CD5CD-A581-9942-A95C-DB1C7B76D8AE}" dt="2023-04-25T19:43:44.001" v="2619" actId="164"/>
          <ac:picMkLst>
            <pc:docMk/>
            <pc:sldMk cId="3408417770" sldId="266"/>
            <ac:picMk id="22" creationId="{DE8D2BA2-C5C6-DB99-98F7-41502C9037EE}"/>
          </ac:picMkLst>
        </pc:picChg>
        <pc:picChg chg="add mod">
          <ac:chgData name="Harrison, James H (jhh5y)" userId="b54e91c0-fe5f-4cdd-a96e-e47c544bc298" providerId="ADAL" clId="{062CD5CD-A581-9942-A95C-DB1C7B76D8AE}" dt="2023-04-25T19:43:44.001" v="2619" actId="164"/>
          <ac:picMkLst>
            <pc:docMk/>
            <pc:sldMk cId="3408417770" sldId="266"/>
            <ac:picMk id="23" creationId="{4BD52974-630D-3078-2ED0-5DBA986CF0B7}"/>
          </ac:picMkLst>
        </pc:picChg>
        <pc:picChg chg="add mod">
          <ac:chgData name="Harrison, James H (jhh5y)" userId="b54e91c0-fe5f-4cdd-a96e-e47c544bc298" providerId="ADAL" clId="{062CD5CD-A581-9942-A95C-DB1C7B76D8AE}" dt="2023-04-25T19:43:44.001" v="2619" actId="164"/>
          <ac:picMkLst>
            <pc:docMk/>
            <pc:sldMk cId="3408417770" sldId="266"/>
            <ac:picMk id="24" creationId="{1D3C5601-779B-F709-3697-F3E6E85AE962}"/>
          </ac:picMkLst>
        </pc:picChg>
        <pc:picChg chg="add mod">
          <ac:chgData name="Harrison, James H (jhh5y)" userId="b54e91c0-fe5f-4cdd-a96e-e47c544bc298" providerId="ADAL" clId="{062CD5CD-A581-9942-A95C-DB1C7B76D8AE}" dt="2023-04-25T19:43:44.001" v="2619" actId="164"/>
          <ac:picMkLst>
            <pc:docMk/>
            <pc:sldMk cId="3408417770" sldId="266"/>
            <ac:picMk id="25" creationId="{C75A1D9D-42EB-E4BD-BEA5-3410FABA6812}"/>
          </ac:picMkLst>
        </pc:picChg>
        <pc:picChg chg="add mod">
          <ac:chgData name="Harrison, James H (jhh5y)" userId="b54e91c0-fe5f-4cdd-a96e-e47c544bc298" providerId="ADAL" clId="{062CD5CD-A581-9942-A95C-DB1C7B76D8AE}" dt="2023-04-25T19:43:44.001" v="2619" actId="164"/>
          <ac:picMkLst>
            <pc:docMk/>
            <pc:sldMk cId="3408417770" sldId="266"/>
            <ac:picMk id="26" creationId="{42B3A3C9-3B52-B98D-1F5E-676D1DE31EED}"/>
          </ac:picMkLst>
        </pc:picChg>
        <pc:picChg chg="add mod">
          <ac:chgData name="Harrison, James H (jhh5y)" userId="b54e91c0-fe5f-4cdd-a96e-e47c544bc298" providerId="ADAL" clId="{062CD5CD-A581-9942-A95C-DB1C7B76D8AE}" dt="2023-04-25T19:43:44.001" v="2619" actId="164"/>
          <ac:picMkLst>
            <pc:docMk/>
            <pc:sldMk cId="3408417770" sldId="266"/>
            <ac:picMk id="27" creationId="{EE491A6D-BD0F-81DA-C710-232D65008F28}"/>
          </ac:picMkLst>
        </pc:picChg>
        <pc:picChg chg="add mod">
          <ac:chgData name="Harrison, James H (jhh5y)" userId="b54e91c0-fe5f-4cdd-a96e-e47c544bc298" providerId="ADAL" clId="{062CD5CD-A581-9942-A95C-DB1C7B76D8AE}" dt="2023-04-25T19:43:44.001" v="2619" actId="164"/>
          <ac:picMkLst>
            <pc:docMk/>
            <pc:sldMk cId="3408417770" sldId="266"/>
            <ac:picMk id="28" creationId="{1827EB88-7585-6615-3CF2-BFB0C475D0EB}"/>
          </ac:picMkLst>
        </pc:picChg>
        <pc:picChg chg="add mod">
          <ac:chgData name="Harrison, James H (jhh5y)" userId="b54e91c0-fe5f-4cdd-a96e-e47c544bc298" providerId="ADAL" clId="{062CD5CD-A581-9942-A95C-DB1C7B76D8AE}" dt="2023-04-25T19:43:44.001" v="2619" actId="164"/>
          <ac:picMkLst>
            <pc:docMk/>
            <pc:sldMk cId="3408417770" sldId="266"/>
            <ac:picMk id="29" creationId="{2F965B26-8CB0-D05D-7A23-0B083628E5A2}"/>
          </ac:picMkLst>
        </pc:picChg>
        <pc:picChg chg="add mod">
          <ac:chgData name="Harrison, James H (jhh5y)" userId="b54e91c0-fe5f-4cdd-a96e-e47c544bc298" providerId="ADAL" clId="{062CD5CD-A581-9942-A95C-DB1C7B76D8AE}" dt="2023-04-25T19:43:44.001" v="2619" actId="164"/>
          <ac:picMkLst>
            <pc:docMk/>
            <pc:sldMk cId="3408417770" sldId="266"/>
            <ac:picMk id="30" creationId="{865434FD-D558-310D-75EA-DE85C65E0D73}"/>
          </ac:picMkLst>
        </pc:picChg>
        <pc:picChg chg="add mod">
          <ac:chgData name="Harrison, James H (jhh5y)" userId="b54e91c0-fe5f-4cdd-a96e-e47c544bc298" providerId="ADAL" clId="{062CD5CD-A581-9942-A95C-DB1C7B76D8AE}" dt="2023-04-25T19:43:44.001" v="2619" actId="164"/>
          <ac:picMkLst>
            <pc:docMk/>
            <pc:sldMk cId="3408417770" sldId="266"/>
            <ac:picMk id="31" creationId="{E75157C6-28DF-73B7-4DF6-B9BB01FB49B7}"/>
          </ac:picMkLst>
        </pc:picChg>
        <pc:cxnChg chg="add mod">
          <ac:chgData name="Harrison, James H (jhh5y)" userId="b54e91c0-fe5f-4cdd-a96e-e47c544bc298" providerId="ADAL" clId="{062CD5CD-A581-9942-A95C-DB1C7B76D8AE}" dt="2023-04-25T19:43:44.001" v="2619" actId="164"/>
          <ac:cxnSpMkLst>
            <pc:docMk/>
            <pc:sldMk cId="3408417770" sldId="266"/>
            <ac:cxnSpMk id="46" creationId="{BEABBBFD-90A9-83D0-77ED-E26DADD12465}"/>
          </ac:cxnSpMkLst>
        </pc:cxnChg>
      </pc:sldChg>
      <pc:sldChg chg="modNotesTx">
        <pc:chgData name="Harrison, James H (jhh5y)" userId="b54e91c0-fe5f-4cdd-a96e-e47c544bc298" providerId="ADAL" clId="{062CD5CD-A581-9942-A95C-DB1C7B76D8AE}" dt="2023-04-25T15:49:06.883" v="2064" actId="20577"/>
        <pc:sldMkLst>
          <pc:docMk/>
          <pc:sldMk cId="3897937289" sldId="270"/>
        </pc:sldMkLst>
      </pc:sldChg>
      <pc:sldChg chg="modNotesTx">
        <pc:chgData name="Harrison, James H (jhh5y)" userId="b54e91c0-fe5f-4cdd-a96e-e47c544bc298" providerId="ADAL" clId="{062CD5CD-A581-9942-A95C-DB1C7B76D8AE}" dt="2023-04-25T15:49:16.206" v="2094" actId="20577"/>
        <pc:sldMkLst>
          <pc:docMk/>
          <pc:sldMk cId="1460625760" sldId="271"/>
        </pc:sldMkLst>
      </pc:sldChg>
      <pc:sldChg chg="modNotesTx">
        <pc:chgData name="Harrison, James H (jhh5y)" userId="b54e91c0-fe5f-4cdd-a96e-e47c544bc298" providerId="ADAL" clId="{062CD5CD-A581-9942-A95C-DB1C7B76D8AE}" dt="2023-04-25T15:49:40.255" v="2107" actId="20577"/>
        <pc:sldMkLst>
          <pc:docMk/>
          <pc:sldMk cId="3175033839" sldId="273"/>
        </pc:sldMkLst>
      </pc:sldChg>
      <pc:sldChg chg="modNotesTx">
        <pc:chgData name="Harrison, James H (jhh5y)" userId="b54e91c0-fe5f-4cdd-a96e-e47c544bc298" providerId="ADAL" clId="{062CD5CD-A581-9942-A95C-DB1C7B76D8AE}" dt="2023-04-25T15:50:05.829" v="2149" actId="20577"/>
        <pc:sldMkLst>
          <pc:docMk/>
          <pc:sldMk cId="4292514683" sldId="274"/>
        </pc:sldMkLst>
      </pc:sldChg>
      <pc:sldChg chg="modNotesTx">
        <pc:chgData name="Harrison, James H (jhh5y)" userId="b54e91c0-fe5f-4cdd-a96e-e47c544bc298" providerId="ADAL" clId="{062CD5CD-A581-9942-A95C-DB1C7B76D8AE}" dt="2023-04-25T15:50:24.716" v="2204" actId="20577"/>
        <pc:sldMkLst>
          <pc:docMk/>
          <pc:sldMk cId="1782648906" sldId="275"/>
        </pc:sldMkLst>
      </pc:sldChg>
      <pc:sldChg chg="modNotesTx">
        <pc:chgData name="Harrison, James H (jhh5y)" userId="b54e91c0-fe5f-4cdd-a96e-e47c544bc298" providerId="ADAL" clId="{062CD5CD-A581-9942-A95C-DB1C7B76D8AE}" dt="2023-04-25T15:50:37.869" v="2248" actId="20577"/>
        <pc:sldMkLst>
          <pc:docMk/>
          <pc:sldMk cId="1685761360" sldId="276"/>
        </pc:sldMkLst>
      </pc:sldChg>
      <pc:sldChg chg="modSp mod ord modNotesTx">
        <pc:chgData name="Harrison, James H (jhh5y)" userId="b54e91c0-fe5f-4cdd-a96e-e47c544bc298" providerId="ADAL" clId="{062CD5CD-A581-9942-A95C-DB1C7B76D8AE}" dt="2023-04-27T12:46:12.879" v="3599" actId="20578"/>
        <pc:sldMkLst>
          <pc:docMk/>
          <pc:sldMk cId="2437370504" sldId="277"/>
        </pc:sldMkLst>
        <pc:spChg chg="mod">
          <ac:chgData name="Harrison, James H (jhh5y)" userId="b54e91c0-fe5f-4cdd-a96e-e47c544bc298" providerId="ADAL" clId="{062CD5CD-A581-9942-A95C-DB1C7B76D8AE}" dt="2023-04-27T12:29:08.433" v="3372" actId="20577"/>
          <ac:spMkLst>
            <pc:docMk/>
            <pc:sldMk cId="2437370504" sldId="277"/>
            <ac:spMk id="3" creationId="{39981387-F7EE-EA48-B117-4C074D3E7788}"/>
          </ac:spMkLst>
        </pc:spChg>
      </pc:sldChg>
      <pc:sldChg chg="addSp delSp modSp mod modNotesTx">
        <pc:chgData name="Harrison, James H (jhh5y)" userId="b54e91c0-fe5f-4cdd-a96e-e47c544bc298" providerId="ADAL" clId="{062CD5CD-A581-9942-A95C-DB1C7B76D8AE}" dt="2023-04-27T12:23:00.139" v="3079" actId="1076"/>
        <pc:sldMkLst>
          <pc:docMk/>
          <pc:sldMk cId="3702651666" sldId="281"/>
        </pc:sldMkLst>
        <pc:spChg chg="mod">
          <ac:chgData name="Harrison, James H (jhh5y)" userId="b54e91c0-fe5f-4cdd-a96e-e47c544bc298" providerId="ADAL" clId="{062CD5CD-A581-9942-A95C-DB1C7B76D8AE}" dt="2023-04-27T12:22:33.993" v="3058" actId="27636"/>
          <ac:spMkLst>
            <pc:docMk/>
            <pc:sldMk cId="3702651666" sldId="281"/>
            <ac:spMk id="6" creationId="{15DF2B0F-282D-FA31-96F8-F41DA887237A}"/>
          </ac:spMkLst>
        </pc:spChg>
        <pc:spChg chg="add mod">
          <ac:chgData name="Harrison, James H (jhh5y)" userId="b54e91c0-fe5f-4cdd-a96e-e47c544bc298" providerId="ADAL" clId="{062CD5CD-A581-9942-A95C-DB1C7B76D8AE}" dt="2023-04-27T12:23:00.139" v="3079" actId="1076"/>
          <ac:spMkLst>
            <pc:docMk/>
            <pc:sldMk cId="3702651666" sldId="281"/>
            <ac:spMk id="7" creationId="{68A0BD69-566F-11AA-623D-6B42ACD0154B}"/>
          </ac:spMkLst>
        </pc:spChg>
        <pc:picChg chg="add mod">
          <ac:chgData name="Harrison, James H (jhh5y)" userId="b54e91c0-fe5f-4cdd-a96e-e47c544bc298" providerId="ADAL" clId="{062CD5CD-A581-9942-A95C-DB1C7B76D8AE}" dt="2023-04-27T12:22:50.328" v="3078" actId="1037"/>
          <ac:picMkLst>
            <pc:docMk/>
            <pc:sldMk cId="3702651666" sldId="281"/>
            <ac:picMk id="3" creationId="{8B23F05E-2BD0-BB38-3F1F-F16A0B6A3FEC}"/>
          </ac:picMkLst>
        </pc:picChg>
        <pc:picChg chg="add del mod">
          <ac:chgData name="Harrison, James H (jhh5y)" userId="b54e91c0-fe5f-4cdd-a96e-e47c544bc298" providerId="ADAL" clId="{062CD5CD-A581-9942-A95C-DB1C7B76D8AE}" dt="2023-04-24T21:01:17.573" v="1813" actId="478"/>
          <ac:picMkLst>
            <pc:docMk/>
            <pc:sldMk cId="3702651666" sldId="281"/>
            <ac:picMk id="4" creationId="{7F81EC2D-7E0A-1BB2-D123-0F0F9B54AE2A}"/>
          </ac:picMkLst>
        </pc:picChg>
        <pc:picChg chg="del">
          <ac:chgData name="Harrison, James H (jhh5y)" userId="b54e91c0-fe5f-4cdd-a96e-e47c544bc298" providerId="ADAL" clId="{062CD5CD-A581-9942-A95C-DB1C7B76D8AE}" dt="2023-04-24T20:59:22.529" v="1804" actId="478"/>
          <ac:picMkLst>
            <pc:docMk/>
            <pc:sldMk cId="3702651666" sldId="281"/>
            <ac:picMk id="8" creationId="{541CF396-2259-013D-02EA-E1438A5937D1}"/>
          </ac:picMkLst>
        </pc:picChg>
      </pc:sldChg>
      <pc:sldChg chg="modSp add mod">
        <pc:chgData name="Harrison, James H (jhh5y)" userId="b54e91c0-fe5f-4cdd-a96e-e47c544bc298" providerId="ADAL" clId="{062CD5CD-A581-9942-A95C-DB1C7B76D8AE}" dt="2023-04-27T17:42:06.915" v="4355" actId="20577"/>
        <pc:sldMkLst>
          <pc:docMk/>
          <pc:sldMk cId="0" sldId="300"/>
        </pc:sldMkLst>
        <pc:spChg chg="mod">
          <ac:chgData name="Harrison, James H (jhh5y)" userId="b54e91c0-fe5f-4cdd-a96e-e47c544bc298" providerId="ADAL" clId="{062CD5CD-A581-9942-A95C-DB1C7B76D8AE}" dt="2023-04-27T13:23:43.993" v="4345" actId="14100"/>
          <ac:spMkLst>
            <pc:docMk/>
            <pc:sldMk cId="0" sldId="300"/>
            <ac:spMk id="229" creationId="{00000000-0000-0000-0000-000000000000}"/>
          </ac:spMkLst>
        </pc:spChg>
        <pc:spChg chg="mod">
          <ac:chgData name="Harrison, James H (jhh5y)" userId="b54e91c0-fe5f-4cdd-a96e-e47c544bc298" providerId="ADAL" clId="{062CD5CD-A581-9942-A95C-DB1C7B76D8AE}" dt="2023-04-27T17:42:06.915" v="4355" actId="20577"/>
          <ac:spMkLst>
            <pc:docMk/>
            <pc:sldMk cId="0" sldId="300"/>
            <ac:spMk id="231" creationId="{00000000-0000-0000-0000-000000000000}"/>
          </ac:spMkLst>
        </pc:spChg>
      </pc:sldChg>
      <pc:sldChg chg="addSp delSp modSp new mod">
        <pc:chgData name="Harrison, James H (jhh5y)" userId="b54e91c0-fe5f-4cdd-a96e-e47c544bc298" providerId="ADAL" clId="{062CD5CD-A581-9942-A95C-DB1C7B76D8AE}" dt="2023-04-24T20:44:38.041" v="1803" actId="1035"/>
        <pc:sldMkLst>
          <pc:docMk/>
          <pc:sldMk cId="2129316366" sldId="301"/>
        </pc:sldMkLst>
        <pc:spChg chg="mod">
          <ac:chgData name="Harrison, James H (jhh5y)" userId="b54e91c0-fe5f-4cdd-a96e-e47c544bc298" providerId="ADAL" clId="{062CD5CD-A581-9942-A95C-DB1C7B76D8AE}" dt="2023-04-24T20:05:19.823" v="1016" actId="113"/>
          <ac:spMkLst>
            <pc:docMk/>
            <pc:sldMk cId="2129316366" sldId="301"/>
            <ac:spMk id="2" creationId="{9419DD4F-9043-557E-E748-BDCC77B970AC}"/>
          </ac:spMkLst>
        </pc:spChg>
        <pc:spChg chg="add del mod">
          <ac:chgData name="Harrison, James H (jhh5y)" userId="b54e91c0-fe5f-4cdd-a96e-e47c544bc298" providerId="ADAL" clId="{062CD5CD-A581-9942-A95C-DB1C7B76D8AE}" dt="2023-04-24T20:29:08.182" v="1318" actId="1076"/>
          <ac:spMkLst>
            <pc:docMk/>
            <pc:sldMk cId="2129316366" sldId="301"/>
            <ac:spMk id="3" creationId="{FBD24B0E-D15F-C470-DB70-2F5CE8632531}"/>
          </ac:spMkLst>
        </pc:spChg>
        <pc:spChg chg="del">
          <ac:chgData name="Harrison, James H (jhh5y)" userId="b54e91c0-fe5f-4cdd-a96e-e47c544bc298" providerId="ADAL" clId="{062CD5CD-A581-9942-A95C-DB1C7B76D8AE}" dt="2023-04-24T19:30:21.048" v="332" actId="478"/>
          <ac:spMkLst>
            <pc:docMk/>
            <pc:sldMk cId="2129316366" sldId="301"/>
            <ac:spMk id="4" creationId="{22CCCAAF-E294-FBB9-777F-F96ACE73C57F}"/>
          </ac:spMkLst>
        </pc:spChg>
        <pc:spChg chg="add del mod">
          <ac:chgData name="Harrison, James H (jhh5y)" userId="b54e91c0-fe5f-4cdd-a96e-e47c544bc298" providerId="ADAL" clId="{062CD5CD-A581-9942-A95C-DB1C7B76D8AE}" dt="2023-04-24T19:43:17.650" v="700" actId="478"/>
          <ac:spMkLst>
            <pc:docMk/>
            <pc:sldMk cId="2129316366" sldId="301"/>
            <ac:spMk id="5" creationId="{511D0725-8489-73FD-D152-1394001A0D80}"/>
          </ac:spMkLst>
        </pc:spChg>
        <pc:spChg chg="add del mod">
          <ac:chgData name="Harrison, James H (jhh5y)" userId="b54e91c0-fe5f-4cdd-a96e-e47c544bc298" providerId="ADAL" clId="{062CD5CD-A581-9942-A95C-DB1C7B76D8AE}" dt="2023-04-24T19:33:29.415" v="633" actId="478"/>
          <ac:spMkLst>
            <pc:docMk/>
            <pc:sldMk cId="2129316366" sldId="301"/>
            <ac:spMk id="6" creationId="{590775FF-3371-6F3C-6EE7-CB7E1B3DBF97}"/>
          </ac:spMkLst>
        </pc:spChg>
        <pc:spChg chg="add del mod">
          <ac:chgData name="Harrison, James H (jhh5y)" userId="b54e91c0-fe5f-4cdd-a96e-e47c544bc298" providerId="ADAL" clId="{062CD5CD-A581-9942-A95C-DB1C7B76D8AE}" dt="2023-04-24T19:43:17.650" v="700" actId="478"/>
          <ac:spMkLst>
            <pc:docMk/>
            <pc:sldMk cId="2129316366" sldId="301"/>
            <ac:spMk id="7" creationId="{83995500-48BD-F87A-4856-2EBDC3E9CE82}"/>
          </ac:spMkLst>
        </pc:spChg>
        <pc:spChg chg="add del mod">
          <ac:chgData name="Harrison, James H (jhh5y)" userId="b54e91c0-fe5f-4cdd-a96e-e47c544bc298" providerId="ADAL" clId="{062CD5CD-A581-9942-A95C-DB1C7B76D8AE}" dt="2023-04-24T19:35:28.755" v="646" actId="478"/>
          <ac:spMkLst>
            <pc:docMk/>
            <pc:sldMk cId="2129316366" sldId="301"/>
            <ac:spMk id="8" creationId="{78968635-C31C-CA06-BCC8-74D630DD48E1}"/>
          </ac:spMkLst>
        </pc:spChg>
        <pc:spChg chg="add del mod">
          <ac:chgData name="Harrison, James H (jhh5y)" userId="b54e91c0-fe5f-4cdd-a96e-e47c544bc298" providerId="ADAL" clId="{062CD5CD-A581-9942-A95C-DB1C7B76D8AE}" dt="2023-04-24T19:43:17.650" v="700" actId="478"/>
          <ac:spMkLst>
            <pc:docMk/>
            <pc:sldMk cId="2129316366" sldId="301"/>
            <ac:spMk id="9" creationId="{4C75899B-D0A3-0DAF-015C-D8D5AEFF6BB5}"/>
          </ac:spMkLst>
        </pc:spChg>
        <pc:spChg chg="add del mod">
          <ac:chgData name="Harrison, James H (jhh5y)" userId="b54e91c0-fe5f-4cdd-a96e-e47c544bc298" providerId="ADAL" clId="{062CD5CD-A581-9942-A95C-DB1C7B76D8AE}" dt="2023-04-24T19:43:17.650" v="700" actId="478"/>
          <ac:spMkLst>
            <pc:docMk/>
            <pc:sldMk cId="2129316366" sldId="301"/>
            <ac:spMk id="10" creationId="{14E79758-2577-7380-2278-33D866855F4F}"/>
          </ac:spMkLst>
        </pc:spChg>
        <pc:spChg chg="add del mod">
          <ac:chgData name="Harrison, James H (jhh5y)" userId="b54e91c0-fe5f-4cdd-a96e-e47c544bc298" providerId="ADAL" clId="{062CD5CD-A581-9942-A95C-DB1C7B76D8AE}" dt="2023-04-24T19:43:06.627" v="699" actId="478"/>
          <ac:spMkLst>
            <pc:docMk/>
            <pc:sldMk cId="2129316366" sldId="301"/>
            <ac:spMk id="11" creationId="{20A0F25C-E56F-2B81-D98D-AA20349FAB7E}"/>
          </ac:spMkLst>
        </pc:spChg>
        <pc:spChg chg="add del mod">
          <ac:chgData name="Harrison, James H (jhh5y)" userId="b54e91c0-fe5f-4cdd-a96e-e47c544bc298" providerId="ADAL" clId="{062CD5CD-A581-9942-A95C-DB1C7B76D8AE}" dt="2023-04-24T19:42:57.580" v="698" actId="478"/>
          <ac:spMkLst>
            <pc:docMk/>
            <pc:sldMk cId="2129316366" sldId="301"/>
            <ac:spMk id="12" creationId="{6DAB3FD3-7E3C-0034-4BC0-2F15FD58E706}"/>
          </ac:spMkLst>
        </pc:spChg>
        <pc:spChg chg="add mod">
          <ac:chgData name="Harrison, James H (jhh5y)" userId="b54e91c0-fe5f-4cdd-a96e-e47c544bc298" providerId="ADAL" clId="{062CD5CD-A581-9942-A95C-DB1C7B76D8AE}" dt="2023-04-24T20:40:46.846" v="1796" actId="1037"/>
          <ac:spMkLst>
            <pc:docMk/>
            <pc:sldMk cId="2129316366" sldId="301"/>
            <ac:spMk id="13" creationId="{B1686B8C-68E8-D6C2-940A-714C58932667}"/>
          </ac:spMkLst>
        </pc:spChg>
        <pc:spChg chg="add del mod">
          <ac:chgData name="Harrison, James H (jhh5y)" userId="b54e91c0-fe5f-4cdd-a96e-e47c544bc298" providerId="ADAL" clId="{062CD5CD-A581-9942-A95C-DB1C7B76D8AE}" dt="2023-04-24T19:44:54.673" v="736" actId="478"/>
          <ac:spMkLst>
            <pc:docMk/>
            <pc:sldMk cId="2129316366" sldId="301"/>
            <ac:spMk id="14" creationId="{1AE1A403-69B3-2D6B-37AB-768BA24082C7}"/>
          </ac:spMkLst>
        </pc:spChg>
        <pc:spChg chg="add del mod">
          <ac:chgData name="Harrison, James H (jhh5y)" userId="b54e91c0-fe5f-4cdd-a96e-e47c544bc298" providerId="ADAL" clId="{062CD5CD-A581-9942-A95C-DB1C7B76D8AE}" dt="2023-04-24T19:44:54.673" v="736" actId="478"/>
          <ac:spMkLst>
            <pc:docMk/>
            <pc:sldMk cId="2129316366" sldId="301"/>
            <ac:spMk id="15" creationId="{473DFB70-6ECA-471F-CDD7-D1DE751ED48E}"/>
          </ac:spMkLst>
        </pc:spChg>
        <pc:spChg chg="add del mod">
          <ac:chgData name="Harrison, James H (jhh5y)" userId="b54e91c0-fe5f-4cdd-a96e-e47c544bc298" providerId="ADAL" clId="{062CD5CD-A581-9942-A95C-DB1C7B76D8AE}" dt="2023-04-24T19:45:56.615" v="747" actId="478"/>
          <ac:spMkLst>
            <pc:docMk/>
            <pc:sldMk cId="2129316366" sldId="301"/>
            <ac:spMk id="16" creationId="{4BCD70BC-D406-7689-BB9D-FC89910C16B8}"/>
          </ac:spMkLst>
        </pc:spChg>
        <pc:spChg chg="add del mod">
          <ac:chgData name="Harrison, James H (jhh5y)" userId="b54e91c0-fe5f-4cdd-a96e-e47c544bc298" providerId="ADAL" clId="{062CD5CD-A581-9942-A95C-DB1C7B76D8AE}" dt="2023-04-24T19:45:56.615" v="747" actId="478"/>
          <ac:spMkLst>
            <pc:docMk/>
            <pc:sldMk cId="2129316366" sldId="301"/>
            <ac:spMk id="17" creationId="{6BB785D0-C148-6F74-C37F-3C14E228CCF1}"/>
          </ac:spMkLst>
        </pc:spChg>
        <pc:spChg chg="add del mod">
          <ac:chgData name="Harrison, James H (jhh5y)" userId="b54e91c0-fe5f-4cdd-a96e-e47c544bc298" providerId="ADAL" clId="{062CD5CD-A581-9942-A95C-DB1C7B76D8AE}" dt="2023-04-24T19:45:56.615" v="747" actId="478"/>
          <ac:spMkLst>
            <pc:docMk/>
            <pc:sldMk cId="2129316366" sldId="301"/>
            <ac:spMk id="18" creationId="{E4FAB315-EE24-DD56-9665-3CA22310CF08}"/>
          </ac:spMkLst>
        </pc:spChg>
        <pc:spChg chg="add del mod">
          <ac:chgData name="Harrison, James H (jhh5y)" userId="b54e91c0-fe5f-4cdd-a96e-e47c544bc298" providerId="ADAL" clId="{062CD5CD-A581-9942-A95C-DB1C7B76D8AE}" dt="2023-04-24T19:45:56.615" v="747" actId="478"/>
          <ac:spMkLst>
            <pc:docMk/>
            <pc:sldMk cId="2129316366" sldId="301"/>
            <ac:spMk id="19" creationId="{7769582F-82A4-918E-CA25-90E9EAB3AF0F}"/>
          </ac:spMkLst>
        </pc:spChg>
        <pc:spChg chg="add mod">
          <ac:chgData name="Harrison, James H (jhh5y)" userId="b54e91c0-fe5f-4cdd-a96e-e47c544bc298" providerId="ADAL" clId="{062CD5CD-A581-9942-A95C-DB1C7B76D8AE}" dt="2023-04-24T20:40:46.846" v="1796" actId="1037"/>
          <ac:spMkLst>
            <pc:docMk/>
            <pc:sldMk cId="2129316366" sldId="301"/>
            <ac:spMk id="20" creationId="{095EB074-D490-C57D-E768-3000C615391A}"/>
          </ac:spMkLst>
        </pc:spChg>
        <pc:spChg chg="add mod">
          <ac:chgData name="Harrison, James H (jhh5y)" userId="b54e91c0-fe5f-4cdd-a96e-e47c544bc298" providerId="ADAL" clId="{062CD5CD-A581-9942-A95C-DB1C7B76D8AE}" dt="2023-04-24T20:40:46.846" v="1796" actId="1037"/>
          <ac:spMkLst>
            <pc:docMk/>
            <pc:sldMk cId="2129316366" sldId="301"/>
            <ac:spMk id="21" creationId="{3FE47C05-9C13-AD10-3B3C-FFD66549F049}"/>
          </ac:spMkLst>
        </pc:spChg>
        <pc:spChg chg="add mod">
          <ac:chgData name="Harrison, James H (jhh5y)" userId="b54e91c0-fe5f-4cdd-a96e-e47c544bc298" providerId="ADAL" clId="{062CD5CD-A581-9942-A95C-DB1C7B76D8AE}" dt="2023-04-24T20:40:46.846" v="1796" actId="1037"/>
          <ac:spMkLst>
            <pc:docMk/>
            <pc:sldMk cId="2129316366" sldId="301"/>
            <ac:spMk id="22" creationId="{35C90280-C481-171A-02AB-DCACF9230E0F}"/>
          </ac:spMkLst>
        </pc:spChg>
        <pc:spChg chg="add mod">
          <ac:chgData name="Harrison, James H (jhh5y)" userId="b54e91c0-fe5f-4cdd-a96e-e47c544bc298" providerId="ADAL" clId="{062CD5CD-A581-9942-A95C-DB1C7B76D8AE}" dt="2023-04-24T20:40:46.846" v="1796" actId="1037"/>
          <ac:spMkLst>
            <pc:docMk/>
            <pc:sldMk cId="2129316366" sldId="301"/>
            <ac:spMk id="23" creationId="{BE9CC6AA-6C42-224C-49DE-30A4742D7F25}"/>
          </ac:spMkLst>
        </pc:spChg>
        <pc:spChg chg="add mod">
          <ac:chgData name="Harrison, James H (jhh5y)" userId="b54e91c0-fe5f-4cdd-a96e-e47c544bc298" providerId="ADAL" clId="{062CD5CD-A581-9942-A95C-DB1C7B76D8AE}" dt="2023-04-24T20:44:38.041" v="1803" actId="1035"/>
          <ac:spMkLst>
            <pc:docMk/>
            <pc:sldMk cId="2129316366" sldId="301"/>
            <ac:spMk id="24" creationId="{DB567344-E0A3-BF7F-F451-A59076E4D07B}"/>
          </ac:spMkLst>
        </pc:spChg>
        <pc:spChg chg="add del mod">
          <ac:chgData name="Harrison, James H (jhh5y)" userId="b54e91c0-fe5f-4cdd-a96e-e47c544bc298" providerId="ADAL" clId="{062CD5CD-A581-9942-A95C-DB1C7B76D8AE}" dt="2023-04-24T19:58:18.577" v="1010"/>
          <ac:spMkLst>
            <pc:docMk/>
            <pc:sldMk cId="2129316366" sldId="301"/>
            <ac:spMk id="25" creationId="{67D32E08-9580-F59F-F46B-F2F0A991FF20}"/>
          </ac:spMkLst>
        </pc:spChg>
        <pc:spChg chg="add del mod">
          <ac:chgData name="Harrison, James H (jhh5y)" userId="b54e91c0-fe5f-4cdd-a96e-e47c544bc298" providerId="ADAL" clId="{062CD5CD-A581-9942-A95C-DB1C7B76D8AE}" dt="2023-04-24T20:05:27.257" v="1018"/>
          <ac:spMkLst>
            <pc:docMk/>
            <pc:sldMk cId="2129316366" sldId="301"/>
            <ac:spMk id="26" creationId="{FB15D7B9-82F7-FF95-B04C-9F41753AD675}"/>
          </ac:spMkLst>
        </pc:spChg>
        <pc:spChg chg="add del mod">
          <ac:chgData name="Harrison, James H (jhh5y)" userId="b54e91c0-fe5f-4cdd-a96e-e47c544bc298" providerId="ADAL" clId="{062CD5CD-A581-9942-A95C-DB1C7B76D8AE}" dt="2023-04-24T20:06:42.603" v="1021" actId="478"/>
          <ac:spMkLst>
            <pc:docMk/>
            <pc:sldMk cId="2129316366" sldId="301"/>
            <ac:spMk id="27" creationId="{F7423FF3-EEDA-AECB-F495-4CEBAC59CDE7}"/>
          </ac:spMkLst>
        </pc:spChg>
        <pc:spChg chg="add del mod">
          <ac:chgData name="Harrison, James H (jhh5y)" userId="b54e91c0-fe5f-4cdd-a96e-e47c544bc298" providerId="ADAL" clId="{062CD5CD-A581-9942-A95C-DB1C7B76D8AE}" dt="2023-04-24T20:08:37.015" v="1033" actId="478"/>
          <ac:spMkLst>
            <pc:docMk/>
            <pc:sldMk cId="2129316366" sldId="301"/>
            <ac:spMk id="28" creationId="{15D16ED3-18EA-C3A9-3165-5D2202453323}"/>
          </ac:spMkLst>
        </pc:spChg>
        <pc:spChg chg="add del mod">
          <ac:chgData name="Harrison, James H (jhh5y)" userId="b54e91c0-fe5f-4cdd-a96e-e47c544bc298" providerId="ADAL" clId="{062CD5CD-A581-9942-A95C-DB1C7B76D8AE}" dt="2023-04-24T20:09:24.173" v="1035" actId="478"/>
          <ac:spMkLst>
            <pc:docMk/>
            <pc:sldMk cId="2129316366" sldId="301"/>
            <ac:spMk id="29" creationId="{A031B1D2-AF7A-350E-0E8C-C292A918B26D}"/>
          </ac:spMkLst>
        </pc:spChg>
        <pc:spChg chg="add mod">
          <ac:chgData name="Harrison, James H (jhh5y)" userId="b54e91c0-fe5f-4cdd-a96e-e47c544bc298" providerId="ADAL" clId="{062CD5CD-A581-9942-A95C-DB1C7B76D8AE}" dt="2023-04-24T20:40:46.846" v="1796" actId="1037"/>
          <ac:spMkLst>
            <pc:docMk/>
            <pc:sldMk cId="2129316366" sldId="301"/>
            <ac:spMk id="30" creationId="{0919F4EF-66AF-3F88-B625-53B0C9A20348}"/>
          </ac:spMkLst>
        </pc:spChg>
        <pc:spChg chg="add del mod">
          <ac:chgData name="Harrison, James H (jhh5y)" userId="b54e91c0-fe5f-4cdd-a96e-e47c544bc298" providerId="ADAL" clId="{062CD5CD-A581-9942-A95C-DB1C7B76D8AE}" dt="2023-04-24T20:26:09.115" v="1251" actId="478"/>
          <ac:spMkLst>
            <pc:docMk/>
            <pc:sldMk cId="2129316366" sldId="301"/>
            <ac:spMk id="31" creationId="{93C2CC2D-7C8F-5EE2-2B79-8080E4363933}"/>
          </ac:spMkLst>
        </pc:spChg>
        <pc:spChg chg="add mod">
          <ac:chgData name="Harrison, James H (jhh5y)" userId="b54e91c0-fe5f-4cdd-a96e-e47c544bc298" providerId="ADAL" clId="{062CD5CD-A581-9942-A95C-DB1C7B76D8AE}" dt="2023-04-24T20:40:46.846" v="1796" actId="1037"/>
          <ac:spMkLst>
            <pc:docMk/>
            <pc:sldMk cId="2129316366" sldId="301"/>
            <ac:spMk id="32" creationId="{D1BEAED7-FE24-5204-0182-D163638165BF}"/>
          </ac:spMkLst>
        </pc:spChg>
        <pc:spChg chg="add del mod">
          <ac:chgData name="Harrison, James H (jhh5y)" userId="b54e91c0-fe5f-4cdd-a96e-e47c544bc298" providerId="ADAL" clId="{062CD5CD-A581-9942-A95C-DB1C7B76D8AE}" dt="2023-04-24T20:26:52.789" v="1275" actId="478"/>
          <ac:spMkLst>
            <pc:docMk/>
            <pc:sldMk cId="2129316366" sldId="301"/>
            <ac:spMk id="33" creationId="{D2B34B3D-B597-11A6-8BFF-489F88ED1CA8}"/>
          </ac:spMkLst>
        </pc:spChg>
        <pc:spChg chg="add mod">
          <ac:chgData name="Harrison, James H (jhh5y)" userId="b54e91c0-fe5f-4cdd-a96e-e47c544bc298" providerId="ADAL" clId="{062CD5CD-A581-9942-A95C-DB1C7B76D8AE}" dt="2023-04-24T20:40:46.846" v="1796" actId="1037"/>
          <ac:spMkLst>
            <pc:docMk/>
            <pc:sldMk cId="2129316366" sldId="301"/>
            <ac:spMk id="34" creationId="{98A88E98-8040-90CB-2712-7173B5BB0685}"/>
          </ac:spMkLst>
        </pc:spChg>
        <pc:spChg chg="add mod">
          <ac:chgData name="Harrison, James H (jhh5y)" userId="b54e91c0-fe5f-4cdd-a96e-e47c544bc298" providerId="ADAL" clId="{062CD5CD-A581-9942-A95C-DB1C7B76D8AE}" dt="2023-04-24T20:40:46.846" v="1796" actId="1037"/>
          <ac:spMkLst>
            <pc:docMk/>
            <pc:sldMk cId="2129316366" sldId="301"/>
            <ac:spMk id="35" creationId="{CFC62849-9D49-7264-88F6-858FD61CC85A}"/>
          </ac:spMkLst>
        </pc:spChg>
        <pc:spChg chg="add mod">
          <ac:chgData name="Harrison, James H (jhh5y)" userId="b54e91c0-fe5f-4cdd-a96e-e47c544bc298" providerId="ADAL" clId="{062CD5CD-A581-9942-A95C-DB1C7B76D8AE}" dt="2023-04-24T20:42:08.996" v="1802" actId="1037"/>
          <ac:spMkLst>
            <pc:docMk/>
            <pc:sldMk cId="2129316366" sldId="301"/>
            <ac:spMk id="36" creationId="{B9BBB99F-0896-8145-4888-48BFFB09C605}"/>
          </ac:spMkLst>
        </pc:spChg>
        <pc:spChg chg="add mod">
          <ac:chgData name="Harrison, James H (jhh5y)" userId="b54e91c0-fe5f-4cdd-a96e-e47c544bc298" providerId="ADAL" clId="{062CD5CD-A581-9942-A95C-DB1C7B76D8AE}" dt="2023-04-24T20:40:46.846" v="1796" actId="1037"/>
          <ac:spMkLst>
            <pc:docMk/>
            <pc:sldMk cId="2129316366" sldId="301"/>
            <ac:spMk id="37" creationId="{108CBBEE-3309-2F7C-FD48-F2B9170D5D00}"/>
          </ac:spMkLst>
        </pc:spChg>
        <pc:spChg chg="add mod">
          <ac:chgData name="Harrison, James H (jhh5y)" userId="b54e91c0-fe5f-4cdd-a96e-e47c544bc298" providerId="ADAL" clId="{062CD5CD-A581-9942-A95C-DB1C7B76D8AE}" dt="2023-04-24T20:40:46.846" v="1796" actId="1037"/>
          <ac:spMkLst>
            <pc:docMk/>
            <pc:sldMk cId="2129316366" sldId="301"/>
            <ac:spMk id="38" creationId="{2C4237CD-16CC-7B30-FF80-1FEE2554EAE2}"/>
          </ac:spMkLst>
        </pc:spChg>
        <pc:spChg chg="add mod">
          <ac:chgData name="Harrison, James H (jhh5y)" userId="b54e91c0-fe5f-4cdd-a96e-e47c544bc298" providerId="ADAL" clId="{062CD5CD-A581-9942-A95C-DB1C7B76D8AE}" dt="2023-04-24T20:40:46.846" v="1796" actId="1037"/>
          <ac:spMkLst>
            <pc:docMk/>
            <pc:sldMk cId="2129316366" sldId="301"/>
            <ac:spMk id="39" creationId="{523FE0A9-11B9-AA1C-6A2D-0CCC0C69361F}"/>
          </ac:spMkLst>
        </pc:spChg>
        <pc:spChg chg="add mod">
          <ac:chgData name="Harrison, James H (jhh5y)" userId="b54e91c0-fe5f-4cdd-a96e-e47c544bc298" providerId="ADAL" clId="{062CD5CD-A581-9942-A95C-DB1C7B76D8AE}" dt="2023-04-24T20:40:46.846" v="1796" actId="1037"/>
          <ac:spMkLst>
            <pc:docMk/>
            <pc:sldMk cId="2129316366" sldId="301"/>
            <ac:spMk id="40" creationId="{EA54E444-191A-C264-F5E3-A325A82BC6E4}"/>
          </ac:spMkLst>
        </pc:spChg>
        <pc:spChg chg="add mod">
          <ac:chgData name="Harrison, James H (jhh5y)" userId="b54e91c0-fe5f-4cdd-a96e-e47c544bc298" providerId="ADAL" clId="{062CD5CD-A581-9942-A95C-DB1C7B76D8AE}" dt="2023-04-24T20:40:46.846" v="1796" actId="1037"/>
          <ac:spMkLst>
            <pc:docMk/>
            <pc:sldMk cId="2129316366" sldId="301"/>
            <ac:spMk id="41" creationId="{B4FB9EA3-06CF-2F35-BACD-527F6FDB11E1}"/>
          </ac:spMkLst>
        </pc:spChg>
      </pc:sldChg>
      <pc:sldChg chg="addSp delSp modSp new del mod modNotesTx">
        <pc:chgData name="Harrison, James H (jhh5y)" userId="b54e91c0-fe5f-4cdd-a96e-e47c544bc298" providerId="ADAL" clId="{062CD5CD-A581-9942-A95C-DB1C7B76D8AE}" dt="2023-04-25T19:46:01.613" v="2621" actId="2696"/>
        <pc:sldMkLst>
          <pc:docMk/>
          <pc:sldMk cId="4161420297" sldId="302"/>
        </pc:sldMkLst>
        <pc:spChg chg="del">
          <ac:chgData name="Harrison, James H (jhh5y)" userId="b54e91c0-fe5f-4cdd-a96e-e47c544bc298" providerId="ADAL" clId="{062CD5CD-A581-9942-A95C-DB1C7B76D8AE}" dt="2023-04-25T19:23:02.593" v="2404" actId="478"/>
          <ac:spMkLst>
            <pc:docMk/>
            <pc:sldMk cId="4161420297" sldId="302"/>
            <ac:spMk id="2" creationId="{0F2015A7-41B6-8BDE-548F-2ED8DDEACC82}"/>
          </ac:spMkLst>
        </pc:spChg>
        <pc:spChg chg="del">
          <ac:chgData name="Harrison, James H (jhh5y)" userId="b54e91c0-fe5f-4cdd-a96e-e47c544bc298" providerId="ADAL" clId="{062CD5CD-A581-9942-A95C-DB1C7B76D8AE}" dt="2023-04-25T19:11:22.461" v="2255" actId="478"/>
          <ac:spMkLst>
            <pc:docMk/>
            <pc:sldMk cId="4161420297" sldId="302"/>
            <ac:spMk id="3" creationId="{F67A5E3A-04C6-CD8F-3BEF-6684077ADA84}"/>
          </ac:spMkLst>
        </pc:spChg>
        <pc:spChg chg="add del mod">
          <ac:chgData name="Harrison, James H (jhh5y)" userId="b54e91c0-fe5f-4cdd-a96e-e47c544bc298" providerId="ADAL" clId="{062CD5CD-A581-9942-A95C-DB1C7B76D8AE}" dt="2023-04-25T19:12:25.730" v="2273" actId="478"/>
          <ac:spMkLst>
            <pc:docMk/>
            <pc:sldMk cId="4161420297" sldId="302"/>
            <ac:spMk id="4" creationId="{07CDE2CA-0469-FA98-8035-729F652AEAE2}"/>
          </ac:spMkLst>
        </pc:spChg>
        <pc:spChg chg="add del mod">
          <ac:chgData name="Harrison, James H (jhh5y)" userId="b54e91c0-fe5f-4cdd-a96e-e47c544bc298" providerId="ADAL" clId="{062CD5CD-A581-9942-A95C-DB1C7B76D8AE}" dt="2023-04-25T19:12:27.297" v="2274" actId="478"/>
          <ac:spMkLst>
            <pc:docMk/>
            <pc:sldMk cId="4161420297" sldId="302"/>
            <ac:spMk id="5" creationId="{80D0F610-12D8-42E0-4BC9-91C4CEDFCC33}"/>
          </ac:spMkLst>
        </pc:spChg>
        <pc:spChg chg="add del mod">
          <ac:chgData name="Harrison, James H (jhh5y)" userId="b54e91c0-fe5f-4cdd-a96e-e47c544bc298" providerId="ADAL" clId="{062CD5CD-A581-9942-A95C-DB1C7B76D8AE}" dt="2023-04-25T19:12:31.754" v="2275" actId="478"/>
          <ac:spMkLst>
            <pc:docMk/>
            <pc:sldMk cId="4161420297" sldId="302"/>
            <ac:spMk id="6" creationId="{6317C255-66E2-3DAE-D385-958F2D8B86D0}"/>
          </ac:spMkLst>
        </pc:spChg>
        <pc:spChg chg="add mod">
          <ac:chgData name="Harrison, James H (jhh5y)" userId="b54e91c0-fe5f-4cdd-a96e-e47c544bc298" providerId="ADAL" clId="{062CD5CD-A581-9942-A95C-DB1C7B76D8AE}" dt="2023-04-25T19:12:50.699" v="2284" actId="20577"/>
          <ac:spMkLst>
            <pc:docMk/>
            <pc:sldMk cId="4161420297" sldId="302"/>
            <ac:spMk id="7" creationId="{BBDA5831-7C18-43B3-BE20-BDED03F6EE2E}"/>
          </ac:spMkLst>
        </pc:spChg>
        <pc:spChg chg="add del mod">
          <ac:chgData name="Harrison, James H (jhh5y)" userId="b54e91c0-fe5f-4cdd-a96e-e47c544bc298" providerId="ADAL" clId="{062CD5CD-A581-9942-A95C-DB1C7B76D8AE}" dt="2023-04-25T19:12:20.953" v="2271" actId="478"/>
          <ac:spMkLst>
            <pc:docMk/>
            <pc:sldMk cId="4161420297" sldId="302"/>
            <ac:spMk id="8" creationId="{F4DD27B3-247B-5258-09DD-0B9BDF089DF3}"/>
          </ac:spMkLst>
        </pc:spChg>
        <pc:spChg chg="add mod">
          <ac:chgData name="Harrison, James H (jhh5y)" userId="b54e91c0-fe5f-4cdd-a96e-e47c544bc298" providerId="ADAL" clId="{062CD5CD-A581-9942-A95C-DB1C7B76D8AE}" dt="2023-04-25T19:12:53.409" v="2285" actId="20577"/>
          <ac:spMkLst>
            <pc:docMk/>
            <pc:sldMk cId="4161420297" sldId="302"/>
            <ac:spMk id="9" creationId="{9B5DB942-DAE4-DFA2-E6EE-0530CF10C21E}"/>
          </ac:spMkLst>
        </pc:spChg>
        <pc:spChg chg="add mod">
          <ac:chgData name="Harrison, James H (jhh5y)" userId="b54e91c0-fe5f-4cdd-a96e-e47c544bc298" providerId="ADAL" clId="{062CD5CD-A581-9942-A95C-DB1C7B76D8AE}" dt="2023-04-25T19:12:56.661" v="2288" actId="20577"/>
          <ac:spMkLst>
            <pc:docMk/>
            <pc:sldMk cId="4161420297" sldId="302"/>
            <ac:spMk id="10" creationId="{AA96C81C-DA1A-36A1-A6F5-AA37203CF767}"/>
          </ac:spMkLst>
        </pc:spChg>
        <pc:spChg chg="add mod">
          <ac:chgData name="Harrison, James H (jhh5y)" userId="b54e91c0-fe5f-4cdd-a96e-e47c544bc298" providerId="ADAL" clId="{062CD5CD-A581-9942-A95C-DB1C7B76D8AE}" dt="2023-04-25T19:12:46.356" v="2280"/>
          <ac:spMkLst>
            <pc:docMk/>
            <pc:sldMk cId="4161420297" sldId="302"/>
            <ac:spMk id="11" creationId="{9983927F-545F-E140-957F-9BF475DB4A3A}"/>
          </ac:spMkLst>
        </pc:spChg>
        <pc:spChg chg="add del mod">
          <ac:chgData name="Harrison, James H (jhh5y)" userId="b54e91c0-fe5f-4cdd-a96e-e47c544bc298" providerId="ADAL" clId="{062CD5CD-A581-9942-A95C-DB1C7B76D8AE}" dt="2023-04-25T19:29:59.612" v="2511" actId="478"/>
          <ac:spMkLst>
            <pc:docMk/>
            <pc:sldMk cId="4161420297" sldId="302"/>
            <ac:spMk id="12" creationId="{CF6DF7A0-93D0-182A-A66E-6DEDB7966567}"/>
          </ac:spMkLst>
        </pc:spChg>
        <pc:spChg chg="add mod">
          <ac:chgData name="Harrison, James H (jhh5y)" userId="b54e91c0-fe5f-4cdd-a96e-e47c544bc298" providerId="ADAL" clId="{062CD5CD-A581-9942-A95C-DB1C7B76D8AE}" dt="2023-04-25T19:31:46.703" v="2521" actId="1076"/>
          <ac:spMkLst>
            <pc:docMk/>
            <pc:sldMk cId="4161420297" sldId="302"/>
            <ac:spMk id="13" creationId="{190FAB72-75C6-27E8-0D77-126FA96E8B55}"/>
          </ac:spMkLst>
        </pc:spChg>
        <pc:spChg chg="add del mod">
          <ac:chgData name="Harrison, James H (jhh5y)" userId="b54e91c0-fe5f-4cdd-a96e-e47c544bc298" providerId="ADAL" clId="{062CD5CD-A581-9942-A95C-DB1C7B76D8AE}" dt="2023-04-25T19:13:53.541" v="2299" actId="478"/>
          <ac:spMkLst>
            <pc:docMk/>
            <pc:sldMk cId="4161420297" sldId="302"/>
            <ac:spMk id="14" creationId="{BBCA5864-B23F-8DE9-1219-CE6AF6F8A965}"/>
          </ac:spMkLst>
        </pc:spChg>
        <pc:spChg chg="add mod">
          <ac:chgData name="Harrison, James H (jhh5y)" userId="b54e91c0-fe5f-4cdd-a96e-e47c544bc298" providerId="ADAL" clId="{062CD5CD-A581-9942-A95C-DB1C7B76D8AE}" dt="2023-04-25T19:31:46.703" v="2521" actId="1076"/>
          <ac:spMkLst>
            <pc:docMk/>
            <pc:sldMk cId="4161420297" sldId="302"/>
            <ac:spMk id="15" creationId="{82A708C4-670F-4295-EEE6-8CD1104A0483}"/>
          </ac:spMkLst>
        </pc:spChg>
        <pc:spChg chg="add mod">
          <ac:chgData name="Harrison, James H (jhh5y)" userId="b54e91c0-fe5f-4cdd-a96e-e47c544bc298" providerId="ADAL" clId="{062CD5CD-A581-9942-A95C-DB1C7B76D8AE}" dt="2023-04-25T19:31:46.703" v="2521" actId="1076"/>
          <ac:spMkLst>
            <pc:docMk/>
            <pc:sldMk cId="4161420297" sldId="302"/>
            <ac:spMk id="16" creationId="{1B8F63E6-3F2F-BF58-837A-200D51F3B829}"/>
          </ac:spMkLst>
        </pc:spChg>
        <pc:spChg chg="add mod">
          <ac:chgData name="Harrison, James H (jhh5y)" userId="b54e91c0-fe5f-4cdd-a96e-e47c544bc298" providerId="ADAL" clId="{062CD5CD-A581-9942-A95C-DB1C7B76D8AE}" dt="2023-04-25T19:31:46.703" v="2521" actId="1076"/>
          <ac:spMkLst>
            <pc:docMk/>
            <pc:sldMk cId="4161420297" sldId="302"/>
            <ac:spMk id="17" creationId="{26491395-62F5-B490-0376-55B7C638E408}"/>
          </ac:spMkLst>
        </pc:spChg>
        <pc:spChg chg="add del mod">
          <ac:chgData name="Harrison, James H (jhh5y)" userId="b54e91c0-fe5f-4cdd-a96e-e47c544bc298" providerId="ADAL" clId="{062CD5CD-A581-9942-A95C-DB1C7B76D8AE}" dt="2023-04-25T19:30:22.153" v="2514" actId="478"/>
          <ac:spMkLst>
            <pc:docMk/>
            <pc:sldMk cId="4161420297" sldId="302"/>
            <ac:spMk id="18" creationId="{B40E0B04-BF13-BE08-2D62-761EB2A69934}"/>
          </ac:spMkLst>
        </pc:spChg>
        <pc:spChg chg="add mod">
          <ac:chgData name="Harrison, James H (jhh5y)" userId="b54e91c0-fe5f-4cdd-a96e-e47c544bc298" providerId="ADAL" clId="{062CD5CD-A581-9942-A95C-DB1C7B76D8AE}" dt="2023-04-25T19:31:46.703" v="2521" actId="1076"/>
          <ac:spMkLst>
            <pc:docMk/>
            <pc:sldMk cId="4161420297" sldId="302"/>
            <ac:spMk id="19" creationId="{F4DAB347-45F1-77F7-FBA3-14FE7E6E6704}"/>
          </ac:spMkLst>
        </pc:spChg>
        <pc:spChg chg="add del mod">
          <ac:chgData name="Harrison, James H (jhh5y)" userId="b54e91c0-fe5f-4cdd-a96e-e47c544bc298" providerId="ADAL" clId="{062CD5CD-A581-9942-A95C-DB1C7B76D8AE}" dt="2023-04-25T19:16:46.215" v="2326" actId="478"/>
          <ac:spMkLst>
            <pc:docMk/>
            <pc:sldMk cId="4161420297" sldId="302"/>
            <ac:spMk id="20" creationId="{F8ADA393-5F21-5876-BBD9-8A9765D66603}"/>
          </ac:spMkLst>
        </pc:spChg>
        <pc:spChg chg="add mod">
          <ac:chgData name="Harrison, James H (jhh5y)" userId="b54e91c0-fe5f-4cdd-a96e-e47c544bc298" providerId="ADAL" clId="{062CD5CD-A581-9942-A95C-DB1C7B76D8AE}" dt="2023-04-25T19:32:58.954" v="2527" actId="1076"/>
          <ac:spMkLst>
            <pc:docMk/>
            <pc:sldMk cId="4161420297" sldId="302"/>
            <ac:spMk id="42" creationId="{F232F227-D104-BF4E-2AF0-34ED8E84E48C}"/>
          </ac:spMkLst>
        </pc:spChg>
        <pc:spChg chg="add mod">
          <ac:chgData name="Harrison, James H (jhh5y)" userId="b54e91c0-fe5f-4cdd-a96e-e47c544bc298" providerId="ADAL" clId="{062CD5CD-A581-9942-A95C-DB1C7B76D8AE}" dt="2023-04-25T19:32:58.954" v="2527" actId="1076"/>
          <ac:spMkLst>
            <pc:docMk/>
            <pc:sldMk cId="4161420297" sldId="302"/>
            <ac:spMk id="43" creationId="{F7801055-5AF0-97D5-D04B-080227B4A972}"/>
          </ac:spMkLst>
        </pc:spChg>
        <pc:spChg chg="add mod">
          <ac:chgData name="Harrison, James H (jhh5y)" userId="b54e91c0-fe5f-4cdd-a96e-e47c544bc298" providerId="ADAL" clId="{062CD5CD-A581-9942-A95C-DB1C7B76D8AE}" dt="2023-04-25T19:32:58.954" v="2527" actId="1076"/>
          <ac:spMkLst>
            <pc:docMk/>
            <pc:sldMk cId="4161420297" sldId="302"/>
            <ac:spMk id="44" creationId="{532F9328-B775-D533-0A10-D80F42470E88}"/>
          </ac:spMkLst>
        </pc:spChg>
        <pc:spChg chg="add mod">
          <ac:chgData name="Harrison, James H (jhh5y)" userId="b54e91c0-fe5f-4cdd-a96e-e47c544bc298" providerId="ADAL" clId="{062CD5CD-A581-9942-A95C-DB1C7B76D8AE}" dt="2023-04-25T19:32:58.954" v="2527" actId="1076"/>
          <ac:spMkLst>
            <pc:docMk/>
            <pc:sldMk cId="4161420297" sldId="302"/>
            <ac:spMk id="45" creationId="{45B50781-2034-677B-05B4-219F55837E4B}"/>
          </ac:spMkLst>
        </pc:spChg>
        <pc:spChg chg="add mod">
          <ac:chgData name="Harrison, James H (jhh5y)" userId="b54e91c0-fe5f-4cdd-a96e-e47c544bc298" providerId="ADAL" clId="{062CD5CD-A581-9942-A95C-DB1C7B76D8AE}" dt="2023-04-25T19:32:58.954" v="2527" actId="1076"/>
          <ac:spMkLst>
            <pc:docMk/>
            <pc:sldMk cId="4161420297" sldId="302"/>
            <ac:spMk id="46" creationId="{1CB7E342-07AA-1FA3-D0F8-FE54A45C9F59}"/>
          </ac:spMkLst>
        </pc:spChg>
        <pc:spChg chg="add mod">
          <ac:chgData name="Harrison, James H (jhh5y)" userId="b54e91c0-fe5f-4cdd-a96e-e47c544bc298" providerId="ADAL" clId="{062CD5CD-A581-9942-A95C-DB1C7B76D8AE}" dt="2023-04-25T19:32:58.954" v="2527" actId="1076"/>
          <ac:spMkLst>
            <pc:docMk/>
            <pc:sldMk cId="4161420297" sldId="302"/>
            <ac:spMk id="47" creationId="{DCA0EF23-70C7-8725-DF83-E2C1726C50D6}"/>
          </ac:spMkLst>
        </pc:spChg>
        <pc:spChg chg="add mod">
          <ac:chgData name="Harrison, James H (jhh5y)" userId="b54e91c0-fe5f-4cdd-a96e-e47c544bc298" providerId="ADAL" clId="{062CD5CD-A581-9942-A95C-DB1C7B76D8AE}" dt="2023-04-25T19:32:58.954" v="2527" actId="1076"/>
          <ac:spMkLst>
            <pc:docMk/>
            <pc:sldMk cId="4161420297" sldId="302"/>
            <ac:spMk id="48" creationId="{5AE868DB-0AFA-B2F6-8F19-763D02925457}"/>
          </ac:spMkLst>
        </pc:spChg>
        <pc:spChg chg="add mod">
          <ac:chgData name="Harrison, James H (jhh5y)" userId="b54e91c0-fe5f-4cdd-a96e-e47c544bc298" providerId="ADAL" clId="{062CD5CD-A581-9942-A95C-DB1C7B76D8AE}" dt="2023-04-25T19:32:58.954" v="2527" actId="1076"/>
          <ac:spMkLst>
            <pc:docMk/>
            <pc:sldMk cId="4161420297" sldId="302"/>
            <ac:spMk id="49" creationId="{BCE0FDD1-882F-AD93-1BB9-1B740E0E7325}"/>
          </ac:spMkLst>
        </pc:spChg>
        <pc:spChg chg="add mod">
          <ac:chgData name="Harrison, James H (jhh5y)" userId="b54e91c0-fe5f-4cdd-a96e-e47c544bc298" providerId="ADAL" clId="{062CD5CD-A581-9942-A95C-DB1C7B76D8AE}" dt="2023-04-25T19:32:58.954" v="2527" actId="1076"/>
          <ac:spMkLst>
            <pc:docMk/>
            <pc:sldMk cId="4161420297" sldId="302"/>
            <ac:spMk id="50" creationId="{776A349E-5CA1-A3DD-9E52-A5071F3019BE}"/>
          </ac:spMkLst>
        </pc:spChg>
        <pc:spChg chg="add mod">
          <ac:chgData name="Harrison, James H (jhh5y)" userId="b54e91c0-fe5f-4cdd-a96e-e47c544bc298" providerId="ADAL" clId="{062CD5CD-A581-9942-A95C-DB1C7B76D8AE}" dt="2023-04-25T19:32:58.954" v="2527" actId="1076"/>
          <ac:spMkLst>
            <pc:docMk/>
            <pc:sldMk cId="4161420297" sldId="302"/>
            <ac:spMk id="51" creationId="{4AB956A5-2768-5B9E-461F-DE49D8C7E8D1}"/>
          </ac:spMkLst>
        </pc:spChg>
        <pc:spChg chg="add del mod">
          <ac:chgData name="Harrison, James H (jhh5y)" userId="b54e91c0-fe5f-4cdd-a96e-e47c544bc298" providerId="ADAL" clId="{062CD5CD-A581-9942-A95C-DB1C7B76D8AE}" dt="2023-04-25T19:30:51.701" v="2516" actId="478"/>
          <ac:spMkLst>
            <pc:docMk/>
            <pc:sldMk cId="4161420297" sldId="302"/>
            <ac:spMk id="52" creationId="{0F43377B-ED4D-9A87-9517-69633CE0BD1B}"/>
          </ac:spMkLst>
        </pc:spChg>
        <pc:spChg chg="add mod">
          <ac:chgData name="Harrison, James H (jhh5y)" userId="b54e91c0-fe5f-4cdd-a96e-e47c544bc298" providerId="ADAL" clId="{062CD5CD-A581-9942-A95C-DB1C7B76D8AE}" dt="2023-04-25T19:29:13.779" v="2508" actId="20577"/>
          <ac:spMkLst>
            <pc:docMk/>
            <pc:sldMk cId="4161420297" sldId="302"/>
            <ac:spMk id="53" creationId="{52134929-4A0A-63E1-A8B4-3777306D175E}"/>
          </ac:spMkLst>
        </pc:spChg>
        <pc:spChg chg="add mod">
          <ac:chgData name="Harrison, James H (jhh5y)" userId="b54e91c0-fe5f-4cdd-a96e-e47c544bc298" providerId="ADAL" clId="{062CD5CD-A581-9942-A95C-DB1C7B76D8AE}" dt="2023-04-25T19:32:18.653" v="2524" actId="1076"/>
          <ac:spMkLst>
            <pc:docMk/>
            <pc:sldMk cId="4161420297" sldId="302"/>
            <ac:spMk id="54" creationId="{DAA86C92-511C-9E10-8EC7-A891738B1D1F}"/>
          </ac:spMkLst>
        </pc:spChg>
        <pc:spChg chg="add mod">
          <ac:chgData name="Harrison, James H (jhh5y)" userId="b54e91c0-fe5f-4cdd-a96e-e47c544bc298" providerId="ADAL" clId="{062CD5CD-A581-9942-A95C-DB1C7B76D8AE}" dt="2023-04-25T19:32:58.954" v="2527" actId="1076"/>
          <ac:spMkLst>
            <pc:docMk/>
            <pc:sldMk cId="4161420297" sldId="302"/>
            <ac:spMk id="59" creationId="{B83EE9E6-E563-9E39-727D-5E29C228C5A5}"/>
          </ac:spMkLst>
        </pc:spChg>
        <pc:picChg chg="add mod">
          <ac:chgData name="Harrison, James H (jhh5y)" userId="b54e91c0-fe5f-4cdd-a96e-e47c544bc298" providerId="ADAL" clId="{062CD5CD-A581-9942-A95C-DB1C7B76D8AE}" dt="2023-04-25T19:20:16.298" v="2345" actId="1038"/>
          <ac:picMkLst>
            <pc:docMk/>
            <pc:sldMk cId="4161420297" sldId="302"/>
            <ac:picMk id="22" creationId="{A36A97BC-5C9A-83EE-3BC4-82A95EA6CAD7}"/>
          </ac:picMkLst>
        </pc:picChg>
        <pc:picChg chg="add mod">
          <ac:chgData name="Harrison, James H (jhh5y)" userId="b54e91c0-fe5f-4cdd-a96e-e47c544bc298" providerId="ADAL" clId="{062CD5CD-A581-9942-A95C-DB1C7B76D8AE}" dt="2023-04-25T19:19:27.265" v="2334" actId="1076"/>
          <ac:picMkLst>
            <pc:docMk/>
            <pc:sldMk cId="4161420297" sldId="302"/>
            <ac:picMk id="23" creationId="{771EB300-977A-0DD0-6CA9-942EA7DFE4DF}"/>
          </ac:picMkLst>
        </pc:picChg>
        <pc:picChg chg="add mod">
          <ac:chgData name="Harrison, James H (jhh5y)" userId="b54e91c0-fe5f-4cdd-a96e-e47c544bc298" providerId="ADAL" clId="{062CD5CD-A581-9942-A95C-DB1C7B76D8AE}" dt="2023-04-25T19:19:28.193" v="2335"/>
          <ac:picMkLst>
            <pc:docMk/>
            <pc:sldMk cId="4161420297" sldId="302"/>
            <ac:picMk id="24" creationId="{32E7602E-1E4B-B331-E629-73EF20EA9EB2}"/>
          </ac:picMkLst>
        </pc:picChg>
        <pc:picChg chg="add mod">
          <ac:chgData name="Harrison, James H (jhh5y)" userId="b54e91c0-fe5f-4cdd-a96e-e47c544bc298" providerId="ADAL" clId="{062CD5CD-A581-9942-A95C-DB1C7B76D8AE}" dt="2023-04-25T19:19:28.625" v="2336"/>
          <ac:picMkLst>
            <pc:docMk/>
            <pc:sldMk cId="4161420297" sldId="302"/>
            <ac:picMk id="25" creationId="{3CC2B85B-2128-67CF-5023-8400A0577C58}"/>
          </ac:picMkLst>
        </pc:picChg>
        <pc:picChg chg="add del mod">
          <ac:chgData name="Harrison, James H (jhh5y)" userId="b54e91c0-fe5f-4cdd-a96e-e47c544bc298" providerId="ADAL" clId="{062CD5CD-A581-9942-A95C-DB1C7B76D8AE}" dt="2023-04-25T19:29:59.612" v="2511" actId="478"/>
          <ac:picMkLst>
            <pc:docMk/>
            <pc:sldMk cId="4161420297" sldId="302"/>
            <ac:picMk id="26" creationId="{38F5529E-8DCA-3CB0-30F3-13CCA1D432F8}"/>
          </ac:picMkLst>
        </pc:picChg>
        <pc:picChg chg="add mod">
          <ac:chgData name="Harrison, James H (jhh5y)" userId="b54e91c0-fe5f-4cdd-a96e-e47c544bc298" providerId="ADAL" clId="{062CD5CD-A581-9942-A95C-DB1C7B76D8AE}" dt="2023-04-25T19:20:16.298" v="2345" actId="1038"/>
          <ac:picMkLst>
            <pc:docMk/>
            <pc:sldMk cId="4161420297" sldId="302"/>
            <ac:picMk id="27" creationId="{F6E8F839-2C44-FBD0-3BBC-E8D969546725}"/>
          </ac:picMkLst>
        </pc:picChg>
        <pc:picChg chg="add mod">
          <ac:chgData name="Harrison, James H (jhh5y)" userId="b54e91c0-fe5f-4cdd-a96e-e47c544bc298" providerId="ADAL" clId="{062CD5CD-A581-9942-A95C-DB1C7B76D8AE}" dt="2023-04-25T19:20:16.298" v="2345" actId="1038"/>
          <ac:picMkLst>
            <pc:docMk/>
            <pc:sldMk cId="4161420297" sldId="302"/>
            <ac:picMk id="28" creationId="{C88B34AF-32C7-44E8-40DF-295095057A63}"/>
          </ac:picMkLst>
        </pc:picChg>
        <pc:picChg chg="add mod">
          <ac:chgData name="Harrison, James H (jhh5y)" userId="b54e91c0-fe5f-4cdd-a96e-e47c544bc298" providerId="ADAL" clId="{062CD5CD-A581-9942-A95C-DB1C7B76D8AE}" dt="2023-04-25T19:20:16.298" v="2345" actId="1038"/>
          <ac:picMkLst>
            <pc:docMk/>
            <pc:sldMk cId="4161420297" sldId="302"/>
            <ac:picMk id="29" creationId="{BAC11E66-1F10-7453-29B5-8FB2BA0D12CF}"/>
          </ac:picMkLst>
        </pc:picChg>
        <pc:picChg chg="add mod">
          <ac:chgData name="Harrison, James H (jhh5y)" userId="b54e91c0-fe5f-4cdd-a96e-e47c544bc298" providerId="ADAL" clId="{062CD5CD-A581-9942-A95C-DB1C7B76D8AE}" dt="2023-04-25T19:20:26.916" v="2347" actId="1076"/>
          <ac:picMkLst>
            <pc:docMk/>
            <pc:sldMk cId="4161420297" sldId="302"/>
            <ac:picMk id="30" creationId="{FBCE0C13-90F0-F748-31D5-5E330A6128A2}"/>
          </ac:picMkLst>
        </pc:picChg>
        <pc:picChg chg="add mod">
          <ac:chgData name="Harrison, James H (jhh5y)" userId="b54e91c0-fe5f-4cdd-a96e-e47c544bc298" providerId="ADAL" clId="{062CD5CD-A581-9942-A95C-DB1C7B76D8AE}" dt="2023-04-25T19:20:27.841" v="2348"/>
          <ac:picMkLst>
            <pc:docMk/>
            <pc:sldMk cId="4161420297" sldId="302"/>
            <ac:picMk id="31" creationId="{CECF50C3-16BD-B2C4-CC41-24D164D92FF7}"/>
          </ac:picMkLst>
        </pc:picChg>
        <pc:picChg chg="add mod">
          <ac:chgData name="Harrison, James H (jhh5y)" userId="b54e91c0-fe5f-4cdd-a96e-e47c544bc298" providerId="ADAL" clId="{062CD5CD-A581-9942-A95C-DB1C7B76D8AE}" dt="2023-04-25T19:20:28.356" v="2349"/>
          <ac:picMkLst>
            <pc:docMk/>
            <pc:sldMk cId="4161420297" sldId="302"/>
            <ac:picMk id="32" creationId="{F5D9DDC9-3625-47F1-A441-6A57AC4AF312}"/>
          </ac:picMkLst>
        </pc:picChg>
        <pc:picChg chg="add del mod">
          <ac:chgData name="Harrison, James H (jhh5y)" userId="b54e91c0-fe5f-4cdd-a96e-e47c544bc298" providerId="ADAL" clId="{062CD5CD-A581-9942-A95C-DB1C7B76D8AE}" dt="2023-04-25T19:29:59.612" v="2511" actId="478"/>
          <ac:picMkLst>
            <pc:docMk/>
            <pc:sldMk cId="4161420297" sldId="302"/>
            <ac:picMk id="33" creationId="{47EE6E9C-AF3B-6245-E49D-EA6C607B3D9B}"/>
          </ac:picMkLst>
        </pc:picChg>
        <pc:picChg chg="add mod">
          <ac:chgData name="Harrison, James H (jhh5y)" userId="b54e91c0-fe5f-4cdd-a96e-e47c544bc298" providerId="ADAL" clId="{062CD5CD-A581-9942-A95C-DB1C7B76D8AE}" dt="2023-04-25T19:20:37.134" v="2352" actId="1076"/>
          <ac:picMkLst>
            <pc:docMk/>
            <pc:sldMk cId="4161420297" sldId="302"/>
            <ac:picMk id="34" creationId="{24EEFA5F-3AE8-BF87-FFFF-39227A54B5D6}"/>
          </ac:picMkLst>
        </pc:picChg>
        <pc:picChg chg="add mod">
          <ac:chgData name="Harrison, James H (jhh5y)" userId="b54e91c0-fe5f-4cdd-a96e-e47c544bc298" providerId="ADAL" clId="{062CD5CD-A581-9942-A95C-DB1C7B76D8AE}" dt="2023-04-25T19:20:37.903" v="2353"/>
          <ac:picMkLst>
            <pc:docMk/>
            <pc:sldMk cId="4161420297" sldId="302"/>
            <ac:picMk id="35" creationId="{81FADFAE-661D-804F-9016-9EAA8EE4D8B0}"/>
          </ac:picMkLst>
        </pc:picChg>
        <pc:picChg chg="add mod">
          <ac:chgData name="Harrison, James H (jhh5y)" userId="b54e91c0-fe5f-4cdd-a96e-e47c544bc298" providerId="ADAL" clId="{062CD5CD-A581-9942-A95C-DB1C7B76D8AE}" dt="2023-04-25T19:20:38.329" v="2354"/>
          <ac:picMkLst>
            <pc:docMk/>
            <pc:sldMk cId="4161420297" sldId="302"/>
            <ac:picMk id="36" creationId="{D6547D7E-CA6A-D84C-3117-BCC00C781446}"/>
          </ac:picMkLst>
        </pc:picChg>
        <pc:picChg chg="add del mod">
          <ac:chgData name="Harrison, James H (jhh5y)" userId="b54e91c0-fe5f-4cdd-a96e-e47c544bc298" providerId="ADAL" clId="{062CD5CD-A581-9942-A95C-DB1C7B76D8AE}" dt="2023-04-25T19:29:59.612" v="2511" actId="478"/>
          <ac:picMkLst>
            <pc:docMk/>
            <pc:sldMk cId="4161420297" sldId="302"/>
            <ac:picMk id="37" creationId="{D634AE19-FDF5-AC81-307F-D2B355E67283}"/>
          </ac:picMkLst>
        </pc:picChg>
        <pc:picChg chg="add mod">
          <ac:chgData name="Harrison, James H (jhh5y)" userId="b54e91c0-fe5f-4cdd-a96e-e47c544bc298" providerId="ADAL" clId="{062CD5CD-A581-9942-A95C-DB1C7B76D8AE}" dt="2023-04-25T19:20:46.468" v="2357" actId="1076"/>
          <ac:picMkLst>
            <pc:docMk/>
            <pc:sldMk cId="4161420297" sldId="302"/>
            <ac:picMk id="38" creationId="{9FA6ED4A-42AC-4616-A142-F7866A22A20F}"/>
          </ac:picMkLst>
        </pc:picChg>
        <pc:picChg chg="add mod">
          <ac:chgData name="Harrison, James H (jhh5y)" userId="b54e91c0-fe5f-4cdd-a96e-e47c544bc298" providerId="ADAL" clId="{062CD5CD-A581-9942-A95C-DB1C7B76D8AE}" dt="2023-04-25T19:20:47.279" v="2358"/>
          <ac:picMkLst>
            <pc:docMk/>
            <pc:sldMk cId="4161420297" sldId="302"/>
            <ac:picMk id="39" creationId="{076937D4-6328-890E-0C3D-3A684C0422E3}"/>
          </ac:picMkLst>
        </pc:picChg>
        <pc:picChg chg="add mod">
          <ac:chgData name="Harrison, James H (jhh5y)" userId="b54e91c0-fe5f-4cdd-a96e-e47c544bc298" providerId="ADAL" clId="{062CD5CD-A581-9942-A95C-DB1C7B76D8AE}" dt="2023-04-25T19:20:47.641" v="2359"/>
          <ac:picMkLst>
            <pc:docMk/>
            <pc:sldMk cId="4161420297" sldId="302"/>
            <ac:picMk id="40" creationId="{B2B6AAE0-BF7B-B0FE-020E-4C23F9460056}"/>
          </ac:picMkLst>
        </pc:picChg>
        <pc:picChg chg="add del mod">
          <ac:chgData name="Harrison, James H (jhh5y)" userId="b54e91c0-fe5f-4cdd-a96e-e47c544bc298" providerId="ADAL" clId="{062CD5CD-A581-9942-A95C-DB1C7B76D8AE}" dt="2023-04-25T19:29:59.612" v="2511" actId="478"/>
          <ac:picMkLst>
            <pc:docMk/>
            <pc:sldMk cId="4161420297" sldId="302"/>
            <ac:picMk id="41" creationId="{8EF2D76D-B78A-25BB-8B7F-BBFB88BB7A40}"/>
          </ac:picMkLst>
        </pc:picChg>
        <pc:cxnChg chg="add del mod">
          <ac:chgData name="Harrison, James H (jhh5y)" userId="b54e91c0-fe5f-4cdd-a96e-e47c544bc298" providerId="ADAL" clId="{062CD5CD-A581-9942-A95C-DB1C7B76D8AE}" dt="2023-04-25T19:30:02.313" v="2512" actId="478"/>
          <ac:cxnSpMkLst>
            <pc:docMk/>
            <pc:sldMk cId="4161420297" sldId="302"/>
            <ac:cxnSpMk id="56" creationId="{481B42A3-3C3A-1B4C-8D36-FEDBF1D2AE4F}"/>
          </ac:cxnSpMkLst>
        </pc:cxnChg>
        <pc:cxnChg chg="add del mod">
          <ac:chgData name="Harrison, James H (jhh5y)" userId="b54e91c0-fe5f-4cdd-a96e-e47c544bc298" providerId="ADAL" clId="{062CD5CD-A581-9942-A95C-DB1C7B76D8AE}" dt="2023-04-25T19:30:05.283" v="2513" actId="478"/>
          <ac:cxnSpMkLst>
            <pc:docMk/>
            <pc:sldMk cId="4161420297" sldId="302"/>
            <ac:cxnSpMk id="58" creationId="{C0F2B775-FD5E-D221-7507-B87306DFF745}"/>
          </ac:cxnSpMkLst>
        </pc:cxnChg>
      </pc:sldChg>
      <pc:sldChg chg="addSp delSp modSp mod modNotesTx">
        <pc:chgData name="Harrison, James H (jhh5y)" userId="b54e91c0-fe5f-4cdd-a96e-e47c544bc298" providerId="ADAL" clId="{062CD5CD-A581-9942-A95C-DB1C7B76D8AE}" dt="2023-04-27T17:43:13.060" v="4361" actId="255"/>
        <pc:sldMkLst>
          <pc:docMk/>
          <pc:sldMk cId="3400709409" sldId="308"/>
        </pc:sldMkLst>
        <pc:spChg chg="mod">
          <ac:chgData name="Harrison, James H (jhh5y)" userId="b54e91c0-fe5f-4cdd-a96e-e47c544bc298" providerId="ADAL" clId="{062CD5CD-A581-9942-A95C-DB1C7B76D8AE}" dt="2023-04-27T17:43:13.060" v="4361" actId="255"/>
          <ac:spMkLst>
            <pc:docMk/>
            <pc:sldMk cId="3400709409" sldId="308"/>
            <ac:spMk id="3" creationId="{73B9CDA8-C7F0-168B-F794-73D3DCDBDED6}"/>
          </ac:spMkLst>
        </pc:spChg>
        <pc:picChg chg="del">
          <ac:chgData name="Harrison, James H (jhh5y)" userId="b54e91c0-fe5f-4cdd-a96e-e47c544bc298" providerId="ADAL" clId="{062CD5CD-A581-9942-A95C-DB1C7B76D8AE}" dt="2023-04-27T17:42:30.409" v="4356" actId="478"/>
          <ac:picMkLst>
            <pc:docMk/>
            <pc:sldMk cId="3400709409" sldId="308"/>
            <ac:picMk id="4" creationId="{7B2D625B-F7FE-B1E0-7F8F-FE1DE5E63500}"/>
          </ac:picMkLst>
        </pc:picChg>
        <pc:picChg chg="add mod">
          <ac:chgData name="Harrison, James H (jhh5y)" userId="b54e91c0-fe5f-4cdd-a96e-e47c544bc298" providerId="ADAL" clId="{062CD5CD-A581-9942-A95C-DB1C7B76D8AE}" dt="2023-04-27T17:42:32.761" v="4357"/>
          <ac:picMkLst>
            <pc:docMk/>
            <pc:sldMk cId="3400709409" sldId="308"/>
            <ac:picMk id="5" creationId="{5DCF3338-0616-54FE-1EBF-E34F96D3E1CC}"/>
          </ac:picMkLst>
        </pc:picChg>
      </pc:sldChg>
      <pc:sldChg chg="modSp mod">
        <pc:chgData name="Harrison, James H (jhh5y)" userId="b54e91c0-fe5f-4cdd-a96e-e47c544bc298" providerId="ADAL" clId="{062CD5CD-A581-9942-A95C-DB1C7B76D8AE}" dt="2023-04-27T13:08:38.945" v="4295" actId="20577"/>
        <pc:sldMkLst>
          <pc:docMk/>
          <pc:sldMk cId="1657533579" sldId="309"/>
        </pc:sldMkLst>
        <pc:spChg chg="mod">
          <ac:chgData name="Harrison, James H (jhh5y)" userId="b54e91c0-fe5f-4cdd-a96e-e47c544bc298" providerId="ADAL" clId="{062CD5CD-A581-9942-A95C-DB1C7B76D8AE}" dt="2023-04-27T13:08:38.945" v="4295" actId="20577"/>
          <ac:spMkLst>
            <pc:docMk/>
            <pc:sldMk cId="1657533579" sldId="309"/>
            <ac:spMk id="3" creationId="{AE693DE7-5D37-24C2-5BD9-ADD8591EB303}"/>
          </ac:spMkLst>
        </pc:spChg>
      </pc:sldChg>
      <pc:sldChg chg="modSp mod">
        <pc:chgData name="Harrison, James H (jhh5y)" userId="b54e91c0-fe5f-4cdd-a96e-e47c544bc298" providerId="ADAL" clId="{062CD5CD-A581-9942-A95C-DB1C7B76D8AE}" dt="2023-04-27T13:09:30.586" v="4298" actId="948"/>
        <pc:sldMkLst>
          <pc:docMk/>
          <pc:sldMk cId="1304025195" sldId="310"/>
        </pc:sldMkLst>
        <pc:spChg chg="mod">
          <ac:chgData name="Harrison, James H (jhh5y)" userId="b54e91c0-fe5f-4cdd-a96e-e47c544bc298" providerId="ADAL" clId="{062CD5CD-A581-9942-A95C-DB1C7B76D8AE}" dt="2023-04-27T13:09:30.586" v="4298" actId="948"/>
          <ac:spMkLst>
            <pc:docMk/>
            <pc:sldMk cId="1304025195" sldId="310"/>
            <ac:spMk id="3" creationId="{073D737F-6006-D264-14BC-F2450DE3C8A8}"/>
          </ac:spMkLst>
        </pc:spChg>
      </pc:sldChg>
      <pc:sldChg chg="addSp delSp modSp new mod modNotesTx">
        <pc:chgData name="Harrison, James H (jhh5y)" userId="b54e91c0-fe5f-4cdd-a96e-e47c544bc298" providerId="ADAL" clId="{062CD5CD-A581-9942-A95C-DB1C7B76D8AE}" dt="2023-04-27T13:13:54.354" v="4335" actId="20577"/>
        <pc:sldMkLst>
          <pc:docMk/>
          <pc:sldMk cId="4051471134" sldId="311"/>
        </pc:sldMkLst>
        <pc:spChg chg="mod">
          <ac:chgData name="Harrison, James H (jhh5y)" userId="b54e91c0-fe5f-4cdd-a96e-e47c544bc298" providerId="ADAL" clId="{062CD5CD-A581-9942-A95C-DB1C7B76D8AE}" dt="2023-04-27T12:26:24.901" v="3177" actId="113"/>
          <ac:spMkLst>
            <pc:docMk/>
            <pc:sldMk cId="4051471134" sldId="311"/>
            <ac:spMk id="2" creationId="{0690B9A8-A8FB-A6EF-E492-60A75A481CC1}"/>
          </ac:spMkLst>
        </pc:spChg>
        <pc:spChg chg="mod">
          <ac:chgData name="Harrison, James H (jhh5y)" userId="b54e91c0-fe5f-4cdd-a96e-e47c544bc298" providerId="ADAL" clId="{062CD5CD-A581-9942-A95C-DB1C7B76D8AE}" dt="2023-04-27T12:46:59.971" v="3616" actId="20577"/>
          <ac:spMkLst>
            <pc:docMk/>
            <pc:sldMk cId="4051471134" sldId="311"/>
            <ac:spMk id="3" creationId="{A5DD6042-E205-E6CE-1BE5-E3C674753152}"/>
          </ac:spMkLst>
        </pc:spChg>
        <pc:spChg chg="add mod">
          <ac:chgData name="Harrison, James H (jhh5y)" userId="b54e91c0-fe5f-4cdd-a96e-e47c544bc298" providerId="ADAL" clId="{062CD5CD-A581-9942-A95C-DB1C7B76D8AE}" dt="2023-04-27T13:13:09.628" v="4334" actId="1076"/>
          <ac:spMkLst>
            <pc:docMk/>
            <pc:sldMk cId="4051471134" sldId="311"/>
            <ac:spMk id="8" creationId="{B9A8B4B1-DB20-86FE-7705-34939CFF928D}"/>
          </ac:spMkLst>
        </pc:spChg>
        <pc:picChg chg="add mod">
          <ac:chgData name="Harrison, James H (jhh5y)" userId="b54e91c0-fe5f-4cdd-a96e-e47c544bc298" providerId="ADAL" clId="{062CD5CD-A581-9942-A95C-DB1C7B76D8AE}" dt="2023-04-27T12:51:50.689" v="3634" actId="1076"/>
          <ac:picMkLst>
            <pc:docMk/>
            <pc:sldMk cId="4051471134" sldId="311"/>
            <ac:picMk id="5" creationId="{8F4FFEB7-4B8A-5CD9-A2AB-E0B82A7B96F7}"/>
          </ac:picMkLst>
        </pc:picChg>
        <pc:picChg chg="add del mod">
          <ac:chgData name="Harrison, James H (jhh5y)" userId="b54e91c0-fe5f-4cdd-a96e-e47c544bc298" providerId="ADAL" clId="{062CD5CD-A581-9942-A95C-DB1C7B76D8AE}" dt="2023-04-27T12:51:08.209" v="3629" actId="478"/>
          <ac:picMkLst>
            <pc:docMk/>
            <pc:sldMk cId="4051471134" sldId="311"/>
            <ac:picMk id="7" creationId="{56DA2737-003A-FD83-E968-C67750917B53}"/>
          </ac:picMkLst>
        </pc:picChg>
      </pc:sldChg>
      <pc:sldChg chg="delSp modSp add del mod">
        <pc:chgData name="Harrison, James H (jhh5y)" userId="b54e91c0-fe5f-4cdd-a96e-e47c544bc298" providerId="ADAL" clId="{062CD5CD-A581-9942-A95C-DB1C7B76D8AE}" dt="2023-04-27T12:51:30.458" v="3630" actId="2696"/>
        <pc:sldMkLst>
          <pc:docMk/>
          <pc:sldMk cId="7667437" sldId="312"/>
        </pc:sldMkLst>
        <pc:picChg chg="del">
          <ac:chgData name="Harrison, James H (jhh5y)" userId="b54e91c0-fe5f-4cdd-a96e-e47c544bc298" providerId="ADAL" clId="{062CD5CD-A581-9942-A95C-DB1C7B76D8AE}" dt="2023-04-27T12:50:38.123" v="3624" actId="478"/>
          <ac:picMkLst>
            <pc:docMk/>
            <pc:sldMk cId="7667437" sldId="312"/>
            <ac:picMk id="5" creationId="{8F4FFEB7-4B8A-5CD9-A2AB-E0B82A7B96F7}"/>
          </ac:picMkLst>
        </pc:picChg>
        <pc:picChg chg="mod">
          <ac:chgData name="Harrison, James H (jhh5y)" userId="b54e91c0-fe5f-4cdd-a96e-e47c544bc298" providerId="ADAL" clId="{062CD5CD-A581-9942-A95C-DB1C7B76D8AE}" dt="2023-04-27T12:50:59.040" v="3628"/>
          <ac:picMkLst>
            <pc:docMk/>
            <pc:sldMk cId="7667437" sldId="312"/>
            <ac:picMk id="7" creationId="{56DA2737-003A-FD83-E968-C67750917B53}"/>
          </ac:picMkLst>
        </pc:picChg>
      </pc:sldChg>
    </pc:docChg>
  </pc:docChgLst>
  <pc:docChgLst>
    <pc:chgData name="Harrison, James H (jhh5y)" userId="b54e91c0-fe5f-4cdd-a96e-e47c544bc298" providerId="ADAL" clId="{007ABA1E-93AE-C548-A75B-BDC56795495F}"/>
    <pc:docChg chg="undo redo custSel addSld delSld modSld sldOrd">
      <pc:chgData name="Harrison, James H (jhh5y)" userId="b54e91c0-fe5f-4cdd-a96e-e47c544bc298" providerId="ADAL" clId="{007ABA1E-93AE-C548-A75B-BDC56795495F}" dt="2023-05-01T22:00:33.155" v="5559" actId="1035"/>
      <pc:docMkLst>
        <pc:docMk/>
      </pc:docMkLst>
      <pc:sldChg chg="modSp mod">
        <pc:chgData name="Harrison, James H (jhh5y)" userId="b54e91c0-fe5f-4cdd-a96e-e47c544bc298" providerId="ADAL" clId="{007ABA1E-93AE-C548-A75B-BDC56795495F}" dt="2023-05-01T20:32:04.465" v="4797" actId="1036"/>
        <pc:sldMkLst>
          <pc:docMk/>
          <pc:sldMk cId="3874574369" sldId="257"/>
        </pc:sldMkLst>
        <pc:spChg chg="mod">
          <ac:chgData name="Harrison, James H (jhh5y)" userId="b54e91c0-fe5f-4cdd-a96e-e47c544bc298" providerId="ADAL" clId="{007ABA1E-93AE-C548-A75B-BDC56795495F}" dt="2023-04-26T18:19:58.766" v="3253" actId="20577"/>
          <ac:spMkLst>
            <pc:docMk/>
            <pc:sldMk cId="3874574369" sldId="257"/>
            <ac:spMk id="3" creationId="{42EF3F7E-CCB6-4E49-83B8-F5EFFC0D7017}"/>
          </ac:spMkLst>
        </pc:spChg>
        <pc:spChg chg="mod">
          <ac:chgData name="Harrison, James H (jhh5y)" userId="b54e91c0-fe5f-4cdd-a96e-e47c544bc298" providerId="ADAL" clId="{007ABA1E-93AE-C548-A75B-BDC56795495F}" dt="2023-05-01T20:32:04.465" v="4797" actId="1036"/>
          <ac:spMkLst>
            <pc:docMk/>
            <pc:sldMk cId="3874574369" sldId="257"/>
            <ac:spMk id="4" creationId="{E594CCE9-03C9-604F-B8BD-9DA7887AC613}"/>
          </ac:spMkLst>
        </pc:spChg>
      </pc:sldChg>
      <pc:sldChg chg="addSp delSp modSp mod modNotesTx">
        <pc:chgData name="Harrison, James H (jhh5y)" userId="b54e91c0-fe5f-4cdd-a96e-e47c544bc298" providerId="ADAL" clId="{007ABA1E-93AE-C548-A75B-BDC56795495F}" dt="2023-05-01T22:00:21.420" v="5551" actId="1035"/>
        <pc:sldMkLst>
          <pc:docMk/>
          <pc:sldMk cId="1440194933" sldId="258"/>
        </pc:sldMkLst>
        <pc:spChg chg="add mod">
          <ac:chgData name="Harrison, James H (jhh5y)" userId="b54e91c0-fe5f-4cdd-a96e-e47c544bc298" providerId="ADAL" clId="{007ABA1E-93AE-C548-A75B-BDC56795495F}" dt="2023-04-26T18:04:18.673" v="2965" actId="1035"/>
          <ac:spMkLst>
            <pc:docMk/>
            <pc:sldMk cId="1440194933" sldId="258"/>
            <ac:spMk id="3" creationId="{B5144802-FD2A-4429-12E0-3D45AA42F730}"/>
          </ac:spMkLst>
        </pc:spChg>
        <pc:spChg chg="mod">
          <ac:chgData name="Harrison, James H (jhh5y)" userId="b54e91c0-fe5f-4cdd-a96e-e47c544bc298" providerId="ADAL" clId="{007ABA1E-93AE-C548-A75B-BDC56795495F}" dt="2023-05-01T22:00:21.420" v="5551" actId="1035"/>
          <ac:spMkLst>
            <pc:docMk/>
            <pc:sldMk cId="1440194933" sldId="258"/>
            <ac:spMk id="9" creationId="{2552AC3A-7830-5C46-894B-05C77FC1B9E3}"/>
          </ac:spMkLst>
        </pc:spChg>
        <pc:graphicFrameChg chg="add mod modGraphic">
          <ac:chgData name="Harrison, James H (jhh5y)" userId="b54e91c0-fe5f-4cdd-a96e-e47c544bc298" providerId="ADAL" clId="{007ABA1E-93AE-C548-A75B-BDC56795495F}" dt="2023-04-26T18:05:51.281" v="3055" actId="20577"/>
          <ac:graphicFrameMkLst>
            <pc:docMk/>
            <pc:sldMk cId="1440194933" sldId="258"/>
            <ac:graphicFrameMk id="2" creationId="{1454A495-C4EA-F085-0464-78FD58D309E8}"/>
          </ac:graphicFrameMkLst>
        </pc:graphicFrameChg>
        <pc:picChg chg="del mod">
          <ac:chgData name="Harrison, James H (jhh5y)" userId="b54e91c0-fe5f-4cdd-a96e-e47c544bc298" providerId="ADAL" clId="{007ABA1E-93AE-C548-A75B-BDC56795495F}" dt="2023-04-26T18:00:23.642" v="2846" actId="478"/>
          <ac:picMkLst>
            <pc:docMk/>
            <pc:sldMk cId="1440194933" sldId="258"/>
            <ac:picMk id="8" creationId="{755D530E-58E2-1745-B21E-65464C4F8977}"/>
          </ac:picMkLst>
        </pc:picChg>
      </pc:sldChg>
      <pc:sldChg chg="modSp mod">
        <pc:chgData name="Harrison, James H (jhh5y)" userId="b54e91c0-fe5f-4cdd-a96e-e47c544bc298" providerId="ADAL" clId="{007ABA1E-93AE-C548-A75B-BDC56795495F}" dt="2023-05-01T20:34:54.711" v="4821" actId="20577"/>
        <pc:sldMkLst>
          <pc:docMk/>
          <pc:sldMk cId="4044555862" sldId="259"/>
        </pc:sldMkLst>
        <pc:spChg chg="mod">
          <ac:chgData name="Harrison, James H (jhh5y)" userId="b54e91c0-fe5f-4cdd-a96e-e47c544bc298" providerId="ADAL" clId="{007ABA1E-93AE-C548-A75B-BDC56795495F}" dt="2023-05-01T20:34:54.711" v="4821" actId="20577"/>
          <ac:spMkLst>
            <pc:docMk/>
            <pc:sldMk cId="4044555862" sldId="259"/>
            <ac:spMk id="7" creationId="{2D04DBC3-0ABE-2347-82DF-B04A4405017F}"/>
          </ac:spMkLst>
        </pc:spChg>
      </pc:sldChg>
      <pc:sldChg chg="modSp mod">
        <pc:chgData name="Harrison, James H (jhh5y)" userId="b54e91c0-fe5f-4cdd-a96e-e47c544bc298" providerId="ADAL" clId="{007ABA1E-93AE-C548-A75B-BDC56795495F}" dt="2023-05-01T20:34:43.727" v="4809" actId="20577"/>
        <pc:sldMkLst>
          <pc:docMk/>
          <pc:sldMk cId="3096168724" sldId="260"/>
        </pc:sldMkLst>
        <pc:spChg chg="mod">
          <ac:chgData name="Harrison, James H (jhh5y)" userId="b54e91c0-fe5f-4cdd-a96e-e47c544bc298" providerId="ADAL" clId="{007ABA1E-93AE-C548-A75B-BDC56795495F}" dt="2023-05-01T20:34:43.727" v="4809" actId="20577"/>
          <ac:spMkLst>
            <pc:docMk/>
            <pc:sldMk cId="3096168724" sldId="260"/>
            <ac:spMk id="7" creationId="{2D04DBC3-0ABE-2347-82DF-B04A4405017F}"/>
          </ac:spMkLst>
        </pc:spChg>
      </pc:sldChg>
      <pc:sldChg chg="modSp mod">
        <pc:chgData name="Harrison, James H (jhh5y)" userId="b54e91c0-fe5f-4cdd-a96e-e47c544bc298" providerId="ADAL" clId="{007ABA1E-93AE-C548-A75B-BDC56795495F}" dt="2023-05-01T22:00:33.155" v="5559" actId="1035"/>
        <pc:sldMkLst>
          <pc:docMk/>
          <pc:sldMk cId="870478268" sldId="261"/>
        </pc:sldMkLst>
        <pc:spChg chg="mod">
          <ac:chgData name="Harrison, James H (jhh5y)" userId="b54e91c0-fe5f-4cdd-a96e-e47c544bc298" providerId="ADAL" clId="{007ABA1E-93AE-C548-A75B-BDC56795495F}" dt="2023-04-26T18:24:56.706" v="3264" actId="20577"/>
          <ac:spMkLst>
            <pc:docMk/>
            <pc:sldMk cId="870478268" sldId="261"/>
            <ac:spMk id="6" creationId="{49AFAECE-341F-C14D-B4A2-DEC579CB5BA4}"/>
          </ac:spMkLst>
        </pc:spChg>
        <pc:spChg chg="mod">
          <ac:chgData name="Harrison, James H (jhh5y)" userId="b54e91c0-fe5f-4cdd-a96e-e47c544bc298" providerId="ADAL" clId="{007ABA1E-93AE-C548-A75B-BDC56795495F}" dt="2023-05-01T22:00:33.155" v="5559" actId="1035"/>
          <ac:spMkLst>
            <pc:docMk/>
            <pc:sldMk cId="870478268" sldId="261"/>
            <ac:spMk id="7" creationId="{8646048A-1EE9-2A49-B538-D751EEC680B5}"/>
          </ac:spMkLst>
        </pc:spChg>
      </pc:sldChg>
      <pc:sldChg chg="addSp delSp modSp mod delAnim modAnim modNotesTx">
        <pc:chgData name="Harrison, James H (jhh5y)" userId="b54e91c0-fe5f-4cdd-a96e-e47c544bc298" providerId="ADAL" clId="{007ABA1E-93AE-C548-A75B-BDC56795495F}" dt="2023-04-26T18:49:19.728" v="3369"/>
        <pc:sldMkLst>
          <pc:docMk/>
          <pc:sldMk cId="1414378691" sldId="263"/>
        </pc:sldMkLst>
        <pc:spChg chg="mod">
          <ac:chgData name="Harrison, James H (jhh5y)" userId="b54e91c0-fe5f-4cdd-a96e-e47c544bc298" providerId="ADAL" clId="{007ABA1E-93AE-C548-A75B-BDC56795495F}" dt="2023-04-26T18:28:27.116" v="3296" actId="20577"/>
          <ac:spMkLst>
            <pc:docMk/>
            <pc:sldMk cId="1414378691" sldId="263"/>
            <ac:spMk id="3" creationId="{27BEF22C-8ED4-694D-934D-B9A824C5A955}"/>
          </ac:spMkLst>
        </pc:spChg>
        <pc:spChg chg="mod topLvl">
          <ac:chgData name="Harrison, James H (jhh5y)" userId="b54e91c0-fe5f-4cdd-a96e-e47c544bc298" providerId="ADAL" clId="{007ABA1E-93AE-C548-A75B-BDC56795495F}" dt="2023-04-26T18:48:43.876" v="3365" actId="164"/>
          <ac:spMkLst>
            <pc:docMk/>
            <pc:sldMk cId="1414378691" sldId="263"/>
            <ac:spMk id="11" creationId="{89A5B29C-0821-8E48-99B6-83B3B52E3EF3}"/>
          </ac:spMkLst>
        </pc:spChg>
        <pc:spChg chg="mod topLvl">
          <ac:chgData name="Harrison, James H (jhh5y)" userId="b54e91c0-fe5f-4cdd-a96e-e47c544bc298" providerId="ADAL" clId="{007ABA1E-93AE-C548-A75B-BDC56795495F}" dt="2023-04-26T18:48:43.876" v="3365" actId="164"/>
          <ac:spMkLst>
            <pc:docMk/>
            <pc:sldMk cId="1414378691" sldId="263"/>
            <ac:spMk id="12" creationId="{591CA72D-E334-2C4A-BF4A-F46D97877DEE}"/>
          </ac:spMkLst>
        </pc:spChg>
        <pc:spChg chg="mod topLvl">
          <ac:chgData name="Harrison, James H (jhh5y)" userId="b54e91c0-fe5f-4cdd-a96e-e47c544bc298" providerId="ADAL" clId="{007ABA1E-93AE-C548-A75B-BDC56795495F}" dt="2023-04-26T18:48:43.876" v="3365" actId="164"/>
          <ac:spMkLst>
            <pc:docMk/>
            <pc:sldMk cId="1414378691" sldId="263"/>
            <ac:spMk id="14" creationId="{89FB9ADC-6F49-EA42-A161-CE39B47C85A7}"/>
          </ac:spMkLst>
        </pc:spChg>
        <pc:spChg chg="add mod">
          <ac:chgData name="Harrison, James H (jhh5y)" userId="b54e91c0-fe5f-4cdd-a96e-e47c544bc298" providerId="ADAL" clId="{007ABA1E-93AE-C548-A75B-BDC56795495F}" dt="2023-04-26T18:48:57.153" v="3366" actId="164"/>
          <ac:spMkLst>
            <pc:docMk/>
            <pc:sldMk cId="1414378691" sldId="263"/>
            <ac:spMk id="15" creationId="{43D14F4F-4AA5-09AD-A395-42CD7F3226FE}"/>
          </ac:spMkLst>
        </pc:spChg>
        <pc:spChg chg="add mod">
          <ac:chgData name="Harrison, James H (jhh5y)" userId="b54e91c0-fe5f-4cdd-a96e-e47c544bc298" providerId="ADAL" clId="{007ABA1E-93AE-C548-A75B-BDC56795495F}" dt="2023-04-26T18:48:24.409" v="3364" actId="164"/>
          <ac:spMkLst>
            <pc:docMk/>
            <pc:sldMk cId="1414378691" sldId="263"/>
            <ac:spMk id="18" creationId="{70A8899B-3B31-8974-1FF3-C0466F1029DD}"/>
          </ac:spMkLst>
        </pc:spChg>
        <pc:spChg chg="add mod">
          <ac:chgData name="Harrison, James H (jhh5y)" userId="b54e91c0-fe5f-4cdd-a96e-e47c544bc298" providerId="ADAL" clId="{007ABA1E-93AE-C548-A75B-BDC56795495F}" dt="2023-04-26T18:48:24.409" v="3364" actId="164"/>
          <ac:spMkLst>
            <pc:docMk/>
            <pc:sldMk cId="1414378691" sldId="263"/>
            <ac:spMk id="26" creationId="{6DF87E69-32E4-E794-DF7B-5341DC226766}"/>
          </ac:spMkLst>
        </pc:spChg>
        <pc:spChg chg="add mod">
          <ac:chgData name="Harrison, James H (jhh5y)" userId="b54e91c0-fe5f-4cdd-a96e-e47c544bc298" providerId="ADAL" clId="{007ABA1E-93AE-C548-A75B-BDC56795495F}" dt="2023-04-26T18:48:24.409" v="3364" actId="164"/>
          <ac:spMkLst>
            <pc:docMk/>
            <pc:sldMk cId="1414378691" sldId="263"/>
            <ac:spMk id="27" creationId="{40DDBD52-02E1-470F-E9D1-69569D497679}"/>
          </ac:spMkLst>
        </pc:spChg>
        <pc:spChg chg="add del mod">
          <ac:chgData name="Harrison, James H (jhh5y)" userId="b54e91c0-fe5f-4cdd-a96e-e47c544bc298" providerId="ADAL" clId="{007ABA1E-93AE-C548-A75B-BDC56795495F}" dt="2023-04-26T13:44:51.155" v="727" actId="478"/>
          <ac:spMkLst>
            <pc:docMk/>
            <pc:sldMk cId="1414378691" sldId="263"/>
            <ac:spMk id="28" creationId="{9714F1BA-4CFD-A0B2-035B-D1A7D4540682}"/>
          </ac:spMkLst>
        </pc:spChg>
        <pc:spChg chg="add mod">
          <ac:chgData name="Harrison, James H (jhh5y)" userId="b54e91c0-fe5f-4cdd-a96e-e47c544bc298" providerId="ADAL" clId="{007ABA1E-93AE-C548-A75B-BDC56795495F}" dt="2023-04-26T18:48:24.409" v="3364" actId="164"/>
          <ac:spMkLst>
            <pc:docMk/>
            <pc:sldMk cId="1414378691" sldId="263"/>
            <ac:spMk id="29" creationId="{3A8159F6-E849-2569-DBE1-F1A96E2C9F90}"/>
          </ac:spMkLst>
        </pc:spChg>
        <pc:spChg chg="add del mod">
          <ac:chgData name="Harrison, James H (jhh5y)" userId="b54e91c0-fe5f-4cdd-a96e-e47c544bc298" providerId="ADAL" clId="{007ABA1E-93AE-C548-A75B-BDC56795495F}" dt="2023-04-26T13:44:52.432" v="729"/>
          <ac:spMkLst>
            <pc:docMk/>
            <pc:sldMk cId="1414378691" sldId="263"/>
            <ac:spMk id="30" creationId="{74FC184E-B13F-426F-81E3-0855BFA9F383}"/>
          </ac:spMkLst>
        </pc:spChg>
        <pc:spChg chg="add mod">
          <ac:chgData name="Harrison, James H (jhh5y)" userId="b54e91c0-fe5f-4cdd-a96e-e47c544bc298" providerId="ADAL" clId="{007ABA1E-93AE-C548-A75B-BDC56795495F}" dt="2023-04-26T18:48:24.409" v="3364" actId="164"/>
          <ac:spMkLst>
            <pc:docMk/>
            <pc:sldMk cId="1414378691" sldId="263"/>
            <ac:spMk id="31" creationId="{29A927C6-C1E2-2B31-FA12-2BADA7A00F4F}"/>
          </ac:spMkLst>
        </pc:spChg>
        <pc:spChg chg="add mod">
          <ac:chgData name="Harrison, James H (jhh5y)" userId="b54e91c0-fe5f-4cdd-a96e-e47c544bc298" providerId="ADAL" clId="{007ABA1E-93AE-C548-A75B-BDC56795495F}" dt="2023-04-26T18:48:24.409" v="3364" actId="164"/>
          <ac:spMkLst>
            <pc:docMk/>
            <pc:sldMk cId="1414378691" sldId="263"/>
            <ac:spMk id="32" creationId="{806467D7-50ED-72BA-EDF2-806555916C8F}"/>
          </ac:spMkLst>
        </pc:spChg>
        <pc:spChg chg="add mod">
          <ac:chgData name="Harrison, James H (jhh5y)" userId="b54e91c0-fe5f-4cdd-a96e-e47c544bc298" providerId="ADAL" clId="{007ABA1E-93AE-C548-A75B-BDC56795495F}" dt="2023-04-26T18:48:43.876" v="3365" actId="164"/>
          <ac:spMkLst>
            <pc:docMk/>
            <pc:sldMk cId="1414378691" sldId="263"/>
            <ac:spMk id="33" creationId="{6E82E18D-AF35-BED0-D482-BCF26C708D73}"/>
          </ac:spMkLst>
        </pc:spChg>
        <pc:spChg chg="add mod">
          <ac:chgData name="Harrison, James H (jhh5y)" userId="b54e91c0-fe5f-4cdd-a96e-e47c544bc298" providerId="ADAL" clId="{007ABA1E-93AE-C548-A75B-BDC56795495F}" dt="2023-04-26T18:48:24.409" v="3364" actId="164"/>
          <ac:spMkLst>
            <pc:docMk/>
            <pc:sldMk cId="1414378691" sldId="263"/>
            <ac:spMk id="41" creationId="{EEE31EFC-D975-6494-5B5F-07E76D7C795B}"/>
          </ac:spMkLst>
        </pc:spChg>
        <pc:grpChg chg="del">
          <ac:chgData name="Harrison, James H (jhh5y)" userId="b54e91c0-fe5f-4cdd-a96e-e47c544bc298" providerId="ADAL" clId="{007ABA1E-93AE-C548-A75B-BDC56795495F}" dt="2023-04-26T13:47:05.816" v="796" actId="165"/>
          <ac:grpSpMkLst>
            <pc:docMk/>
            <pc:sldMk cId="1414378691" sldId="263"/>
            <ac:grpSpMk id="4" creationId="{14FF70ED-A89F-7E43-BBEC-504D8C19CF64}"/>
          </ac:grpSpMkLst>
        </pc:grpChg>
        <pc:grpChg chg="del mod">
          <ac:chgData name="Harrison, James H (jhh5y)" userId="b54e91c0-fe5f-4cdd-a96e-e47c544bc298" providerId="ADAL" clId="{007ABA1E-93AE-C548-A75B-BDC56795495F}" dt="2023-04-26T13:50:15.961" v="929" actId="478"/>
          <ac:grpSpMkLst>
            <pc:docMk/>
            <pc:sldMk cId="1414378691" sldId="263"/>
            <ac:grpSpMk id="6" creationId="{E3BBC9F9-4511-F04C-8B37-DD5725963156}"/>
          </ac:grpSpMkLst>
        </pc:grpChg>
        <pc:grpChg chg="add mod">
          <ac:chgData name="Harrison, James H (jhh5y)" userId="b54e91c0-fe5f-4cdd-a96e-e47c544bc298" providerId="ADAL" clId="{007ABA1E-93AE-C548-A75B-BDC56795495F}" dt="2023-04-26T18:48:24.409" v="3364" actId="164"/>
          <ac:grpSpMkLst>
            <pc:docMk/>
            <pc:sldMk cId="1414378691" sldId="263"/>
            <ac:grpSpMk id="42" creationId="{6FC4E781-D5BF-00D5-5923-914CA3DDCEEB}"/>
          </ac:grpSpMkLst>
        </pc:grpChg>
        <pc:grpChg chg="add mod">
          <ac:chgData name="Harrison, James H (jhh5y)" userId="b54e91c0-fe5f-4cdd-a96e-e47c544bc298" providerId="ADAL" clId="{007ABA1E-93AE-C548-A75B-BDC56795495F}" dt="2023-04-26T18:48:43.876" v="3365" actId="164"/>
          <ac:grpSpMkLst>
            <pc:docMk/>
            <pc:sldMk cId="1414378691" sldId="263"/>
            <ac:grpSpMk id="43" creationId="{E5289D70-7081-3DA3-797B-FC981C010E0C}"/>
          </ac:grpSpMkLst>
        </pc:grpChg>
        <pc:grpChg chg="add mod">
          <ac:chgData name="Harrison, James H (jhh5y)" userId="b54e91c0-fe5f-4cdd-a96e-e47c544bc298" providerId="ADAL" clId="{007ABA1E-93AE-C548-A75B-BDC56795495F}" dt="2023-04-26T18:48:57.153" v="3366" actId="164"/>
          <ac:grpSpMkLst>
            <pc:docMk/>
            <pc:sldMk cId="1414378691" sldId="263"/>
            <ac:grpSpMk id="44" creationId="{83693A00-6CC3-3102-4566-7658E6D2A32E}"/>
          </ac:grpSpMkLst>
        </pc:grpChg>
        <pc:picChg chg="del">
          <ac:chgData name="Harrison, James H (jhh5y)" userId="b54e91c0-fe5f-4cdd-a96e-e47c544bc298" providerId="ADAL" clId="{007ABA1E-93AE-C548-A75B-BDC56795495F}" dt="2023-04-26T13:34:22.947" v="582" actId="478"/>
          <ac:picMkLst>
            <pc:docMk/>
            <pc:sldMk cId="1414378691" sldId="263"/>
            <ac:picMk id="5" creationId="{1182DDB4-7E09-7A4B-B8D8-1D0347F86390}"/>
          </ac:picMkLst>
        </pc:picChg>
        <pc:picChg chg="add mod">
          <ac:chgData name="Harrison, James H (jhh5y)" userId="b54e91c0-fe5f-4cdd-a96e-e47c544bc298" providerId="ADAL" clId="{007ABA1E-93AE-C548-A75B-BDC56795495F}" dt="2023-04-26T18:48:57.153" v="3366" actId="164"/>
          <ac:picMkLst>
            <pc:docMk/>
            <pc:sldMk cId="1414378691" sldId="263"/>
            <ac:picMk id="8" creationId="{5323E119-BF1B-58FC-A108-B9A4E832CD4F}"/>
          </ac:picMkLst>
        </pc:picChg>
        <pc:picChg chg="del mod topLvl">
          <ac:chgData name="Harrison, James H (jhh5y)" userId="b54e91c0-fe5f-4cdd-a96e-e47c544bc298" providerId="ADAL" clId="{007ABA1E-93AE-C548-A75B-BDC56795495F}" dt="2023-04-26T13:48:31.764" v="892" actId="478"/>
          <ac:picMkLst>
            <pc:docMk/>
            <pc:sldMk cId="1414378691" sldId="263"/>
            <ac:picMk id="9" creationId="{6F065F0F-44EF-B246-B33F-C4379AC2C1FE}"/>
          </ac:picMkLst>
        </pc:picChg>
        <pc:picChg chg="add mod">
          <ac:chgData name="Harrison, James H (jhh5y)" userId="b54e91c0-fe5f-4cdd-a96e-e47c544bc298" providerId="ADAL" clId="{007ABA1E-93AE-C548-A75B-BDC56795495F}" dt="2023-04-26T18:48:24.409" v="3364" actId="164"/>
          <ac:picMkLst>
            <pc:docMk/>
            <pc:sldMk cId="1414378691" sldId="263"/>
            <ac:picMk id="17" creationId="{D7C70DB9-D277-0C67-5C37-96E7866A3187}"/>
          </ac:picMkLst>
        </pc:picChg>
        <pc:picChg chg="add mod">
          <ac:chgData name="Harrison, James H (jhh5y)" userId="b54e91c0-fe5f-4cdd-a96e-e47c544bc298" providerId="ADAL" clId="{007ABA1E-93AE-C548-A75B-BDC56795495F}" dt="2023-04-26T18:48:43.876" v="3365" actId="164"/>
          <ac:picMkLst>
            <pc:docMk/>
            <pc:sldMk cId="1414378691" sldId="263"/>
            <ac:picMk id="35" creationId="{73036648-1511-46FE-D954-76761CB4F75D}"/>
          </ac:picMkLst>
        </pc:picChg>
        <pc:picChg chg="add mod">
          <ac:chgData name="Harrison, James H (jhh5y)" userId="b54e91c0-fe5f-4cdd-a96e-e47c544bc298" providerId="ADAL" clId="{007ABA1E-93AE-C548-A75B-BDC56795495F}" dt="2023-04-26T18:48:43.876" v="3365" actId="164"/>
          <ac:picMkLst>
            <pc:docMk/>
            <pc:sldMk cId="1414378691" sldId="263"/>
            <ac:picMk id="36" creationId="{02BB15D5-20C3-9BF4-042F-B3DC9BB45623}"/>
          </ac:picMkLst>
        </pc:picChg>
        <pc:picChg chg="add mod">
          <ac:chgData name="Harrison, James H (jhh5y)" userId="b54e91c0-fe5f-4cdd-a96e-e47c544bc298" providerId="ADAL" clId="{007ABA1E-93AE-C548-A75B-BDC56795495F}" dt="2023-04-26T18:48:43.876" v="3365" actId="164"/>
          <ac:picMkLst>
            <pc:docMk/>
            <pc:sldMk cId="1414378691" sldId="263"/>
            <ac:picMk id="37" creationId="{D3B7CCB8-D599-5B8C-7331-66F9B3C3552E}"/>
          </ac:picMkLst>
        </pc:picChg>
        <pc:picChg chg="add mod">
          <ac:chgData name="Harrison, James H (jhh5y)" userId="b54e91c0-fe5f-4cdd-a96e-e47c544bc298" providerId="ADAL" clId="{007ABA1E-93AE-C548-A75B-BDC56795495F}" dt="2023-04-26T18:48:43.876" v="3365" actId="164"/>
          <ac:picMkLst>
            <pc:docMk/>
            <pc:sldMk cId="1414378691" sldId="263"/>
            <ac:picMk id="38" creationId="{0B20900C-9B4B-A0B1-1ECA-BC8EEA8FB164}"/>
          </ac:picMkLst>
        </pc:picChg>
        <pc:cxnChg chg="add mod">
          <ac:chgData name="Harrison, James H (jhh5y)" userId="b54e91c0-fe5f-4cdd-a96e-e47c544bc298" providerId="ADAL" clId="{007ABA1E-93AE-C548-A75B-BDC56795495F}" dt="2023-04-26T18:48:24.409" v="3364" actId="164"/>
          <ac:cxnSpMkLst>
            <pc:docMk/>
            <pc:sldMk cId="1414378691" sldId="263"/>
            <ac:cxnSpMk id="20" creationId="{48271D20-F57D-A4D4-3AEA-5EC1E59E588F}"/>
          </ac:cxnSpMkLst>
        </pc:cxnChg>
        <pc:cxnChg chg="add mod">
          <ac:chgData name="Harrison, James H (jhh5y)" userId="b54e91c0-fe5f-4cdd-a96e-e47c544bc298" providerId="ADAL" clId="{007ABA1E-93AE-C548-A75B-BDC56795495F}" dt="2023-04-26T18:48:24.409" v="3364" actId="164"/>
          <ac:cxnSpMkLst>
            <pc:docMk/>
            <pc:sldMk cId="1414378691" sldId="263"/>
            <ac:cxnSpMk id="21" creationId="{FF40DFD4-CC66-EC7D-6E76-09AC28623221}"/>
          </ac:cxnSpMkLst>
        </pc:cxnChg>
      </pc:sldChg>
      <pc:sldChg chg="modNotesTx">
        <pc:chgData name="Harrison, James H (jhh5y)" userId="b54e91c0-fe5f-4cdd-a96e-e47c544bc298" providerId="ADAL" clId="{007ABA1E-93AE-C548-A75B-BDC56795495F}" dt="2023-04-26T18:23:32.188" v="3254" actId="20577"/>
        <pc:sldMkLst>
          <pc:docMk/>
          <pc:sldMk cId="3072693113" sldId="264"/>
        </pc:sldMkLst>
      </pc:sldChg>
      <pc:sldChg chg="addSp modSp mod ord">
        <pc:chgData name="Harrison, James H (jhh5y)" userId="b54e91c0-fe5f-4cdd-a96e-e47c544bc298" providerId="ADAL" clId="{007ABA1E-93AE-C548-A75B-BDC56795495F}" dt="2023-04-26T18:15:26.896" v="3218"/>
        <pc:sldMkLst>
          <pc:docMk/>
          <pc:sldMk cId="4164541604" sldId="265"/>
        </pc:sldMkLst>
        <pc:spChg chg="mod">
          <ac:chgData name="Harrison, James H (jhh5y)" userId="b54e91c0-fe5f-4cdd-a96e-e47c544bc298" providerId="ADAL" clId="{007ABA1E-93AE-C548-A75B-BDC56795495F}" dt="2023-04-26T18:15:01.535" v="3212" actId="14100"/>
          <ac:spMkLst>
            <pc:docMk/>
            <pc:sldMk cId="4164541604" sldId="265"/>
            <ac:spMk id="2" creationId="{47F18BFF-1A81-C642-A9CE-898FD9E54CE7}"/>
          </ac:spMkLst>
        </pc:spChg>
        <pc:picChg chg="add mod">
          <ac:chgData name="Harrison, James H (jhh5y)" userId="b54e91c0-fe5f-4cdd-a96e-e47c544bc298" providerId="ADAL" clId="{007ABA1E-93AE-C548-A75B-BDC56795495F}" dt="2023-04-26T18:15:26.896" v="3218"/>
          <ac:picMkLst>
            <pc:docMk/>
            <pc:sldMk cId="4164541604" sldId="265"/>
            <ac:picMk id="4" creationId="{F79AD9EE-450D-1E5B-DEAF-6A74543EEFE3}"/>
          </ac:picMkLst>
        </pc:picChg>
      </pc:sldChg>
      <pc:sldChg chg="delSp modSp mod modAnim">
        <pc:chgData name="Harrison, James H (jhh5y)" userId="b54e91c0-fe5f-4cdd-a96e-e47c544bc298" providerId="ADAL" clId="{007ABA1E-93AE-C548-A75B-BDC56795495F}" dt="2023-05-01T20:45:01.173" v="4840" actId="20577"/>
        <pc:sldMkLst>
          <pc:docMk/>
          <pc:sldMk cId="3408417770" sldId="266"/>
        </pc:sldMkLst>
        <pc:spChg chg="mod">
          <ac:chgData name="Harrison, James H (jhh5y)" userId="b54e91c0-fe5f-4cdd-a96e-e47c544bc298" providerId="ADAL" clId="{007ABA1E-93AE-C548-A75B-BDC56795495F}" dt="2023-05-01T20:45:01.173" v="4840" actId="20577"/>
          <ac:spMkLst>
            <pc:docMk/>
            <pc:sldMk cId="3408417770" sldId="266"/>
            <ac:spMk id="3" creationId="{2F5FC041-ABC6-C643-9D5F-EDD993181DAF}"/>
          </ac:spMkLst>
        </pc:spChg>
        <pc:spChg chg="mod topLvl">
          <ac:chgData name="Harrison, James H (jhh5y)" userId="b54e91c0-fe5f-4cdd-a96e-e47c544bc298" providerId="ADAL" clId="{007ABA1E-93AE-C548-A75B-BDC56795495F}" dt="2023-04-26T18:42:46.035" v="3349" actId="165"/>
          <ac:spMkLst>
            <pc:docMk/>
            <pc:sldMk cId="3408417770" sldId="266"/>
            <ac:spMk id="4" creationId="{59A741E4-30BB-1E55-E60A-0CF030FB7D8F}"/>
          </ac:spMkLst>
        </pc:spChg>
        <pc:spChg chg="del mod">
          <ac:chgData name="Harrison, James H (jhh5y)" userId="b54e91c0-fe5f-4cdd-a96e-e47c544bc298" providerId="ADAL" clId="{007ABA1E-93AE-C548-A75B-BDC56795495F}" dt="2023-04-26T18:40:12.093" v="3329" actId="478"/>
          <ac:spMkLst>
            <pc:docMk/>
            <pc:sldMk cId="3408417770" sldId="266"/>
            <ac:spMk id="5" creationId="{67A091B0-DA2F-3938-AEA0-D0D307C63B48}"/>
          </ac:spMkLst>
        </pc:spChg>
        <pc:spChg chg="mod topLvl">
          <ac:chgData name="Harrison, James H (jhh5y)" userId="b54e91c0-fe5f-4cdd-a96e-e47c544bc298" providerId="ADAL" clId="{007ABA1E-93AE-C548-A75B-BDC56795495F}" dt="2023-04-26T18:42:46.035" v="3349" actId="165"/>
          <ac:spMkLst>
            <pc:docMk/>
            <pc:sldMk cId="3408417770" sldId="266"/>
            <ac:spMk id="6" creationId="{3E2308BE-8E41-584B-9BDC-C7C735FFDC5F}"/>
          </ac:spMkLst>
        </pc:spChg>
        <pc:spChg chg="mod topLvl">
          <ac:chgData name="Harrison, James H (jhh5y)" userId="b54e91c0-fe5f-4cdd-a96e-e47c544bc298" providerId="ADAL" clId="{007ABA1E-93AE-C548-A75B-BDC56795495F}" dt="2023-04-26T18:42:46.035" v="3349" actId="165"/>
          <ac:spMkLst>
            <pc:docMk/>
            <pc:sldMk cId="3408417770" sldId="266"/>
            <ac:spMk id="8" creationId="{1F137176-F3D0-A1C4-9342-5CC3CB53FE4E}"/>
          </ac:spMkLst>
        </pc:spChg>
        <pc:spChg chg="mod topLvl">
          <ac:chgData name="Harrison, James H (jhh5y)" userId="b54e91c0-fe5f-4cdd-a96e-e47c544bc298" providerId="ADAL" clId="{007ABA1E-93AE-C548-A75B-BDC56795495F}" dt="2023-04-26T18:42:46.035" v="3349" actId="165"/>
          <ac:spMkLst>
            <pc:docMk/>
            <pc:sldMk cId="3408417770" sldId="266"/>
            <ac:spMk id="9" creationId="{26EC5FDB-5666-38CA-D89E-0FB06E2B81AC}"/>
          </ac:spMkLst>
        </pc:spChg>
        <pc:spChg chg="mod topLvl">
          <ac:chgData name="Harrison, James H (jhh5y)" userId="b54e91c0-fe5f-4cdd-a96e-e47c544bc298" providerId="ADAL" clId="{007ABA1E-93AE-C548-A75B-BDC56795495F}" dt="2023-04-26T18:42:46.035" v="3349" actId="165"/>
          <ac:spMkLst>
            <pc:docMk/>
            <pc:sldMk cId="3408417770" sldId="266"/>
            <ac:spMk id="10" creationId="{97B3B48E-5A26-9BDC-2307-844F95D20A81}"/>
          </ac:spMkLst>
        </pc:spChg>
        <pc:spChg chg="mod topLvl">
          <ac:chgData name="Harrison, James H (jhh5y)" userId="b54e91c0-fe5f-4cdd-a96e-e47c544bc298" providerId="ADAL" clId="{007ABA1E-93AE-C548-A75B-BDC56795495F}" dt="2023-04-26T18:42:46.035" v="3349" actId="165"/>
          <ac:spMkLst>
            <pc:docMk/>
            <pc:sldMk cId="3408417770" sldId="266"/>
            <ac:spMk id="11" creationId="{469359D1-E45E-7E26-833B-989FCDCBBBF9}"/>
          </ac:spMkLst>
        </pc:spChg>
        <pc:spChg chg="mod topLvl">
          <ac:chgData name="Harrison, James H (jhh5y)" userId="b54e91c0-fe5f-4cdd-a96e-e47c544bc298" providerId="ADAL" clId="{007ABA1E-93AE-C548-A75B-BDC56795495F}" dt="2023-04-26T18:42:46.035" v="3349" actId="165"/>
          <ac:spMkLst>
            <pc:docMk/>
            <pc:sldMk cId="3408417770" sldId="266"/>
            <ac:spMk id="12" creationId="{76E49017-DCB6-AA88-83D9-C3F6606A3421}"/>
          </ac:spMkLst>
        </pc:spChg>
        <pc:spChg chg="mod topLvl">
          <ac:chgData name="Harrison, James H (jhh5y)" userId="b54e91c0-fe5f-4cdd-a96e-e47c544bc298" providerId="ADAL" clId="{007ABA1E-93AE-C548-A75B-BDC56795495F}" dt="2023-04-26T18:42:46.035" v="3349" actId="165"/>
          <ac:spMkLst>
            <pc:docMk/>
            <pc:sldMk cId="3408417770" sldId="266"/>
            <ac:spMk id="13" creationId="{DC237D46-E1AE-97F3-FEFC-E28ECDB89148}"/>
          </ac:spMkLst>
        </pc:spChg>
        <pc:spChg chg="mod topLvl">
          <ac:chgData name="Harrison, James H (jhh5y)" userId="b54e91c0-fe5f-4cdd-a96e-e47c544bc298" providerId="ADAL" clId="{007ABA1E-93AE-C548-A75B-BDC56795495F}" dt="2023-04-26T18:42:46.035" v="3349" actId="165"/>
          <ac:spMkLst>
            <pc:docMk/>
            <pc:sldMk cId="3408417770" sldId="266"/>
            <ac:spMk id="14" creationId="{51F78A2A-1CA0-9D83-56ED-1836C89606CF}"/>
          </ac:spMkLst>
        </pc:spChg>
        <pc:spChg chg="mod topLvl">
          <ac:chgData name="Harrison, James H (jhh5y)" userId="b54e91c0-fe5f-4cdd-a96e-e47c544bc298" providerId="ADAL" clId="{007ABA1E-93AE-C548-A75B-BDC56795495F}" dt="2023-04-26T18:45:16.478" v="3358" actId="208"/>
          <ac:spMkLst>
            <pc:docMk/>
            <pc:sldMk cId="3408417770" sldId="266"/>
            <ac:spMk id="15" creationId="{2197B688-5061-B09E-EFA1-0CBED130525E}"/>
          </ac:spMkLst>
        </pc:spChg>
        <pc:spChg chg="mod topLvl">
          <ac:chgData name="Harrison, James H (jhh5y)" userId="b54e91c0-fe5f-4cdd-a96e-e47c544bc298" providerId="ADAL" clId="{007ABA1E-93AE-C548-A75B-BDC56795495F}" dt="2023-04-26T18:45:16.478" v="3358" actId="208"/>
          <ac:spMkLst>
            <pc:docMk/>
            <pc:sldMk cId="3408417770" sldId="266"/>
            <ac:spMk id="32" creationId="{CDD4A968-B217-319C-1687-B18467A320DB}"/>
          </ac:spMkLst>
        </pc:spChg>
        <pc:spChg chg="mod topLvl">
          <ac:chgData name="Harrison, James H (jhh5y)" userId="b54e91c0-fe5f-4cdd-a96e-e47c544bc298" providerId="ADAL" clId="{007ABA1E-93AE-C548-A75B-BDC56795495F}" dt="2023-04-26T18:45:16.478" v="3358" actId="208"/>
          <ac:spMkLst>
            <pc:docMk/>
            <pc:sldMk cId="3408417770" sldId="266"/>
            <ac:spMk id="33" creationId="{992E95D7-92F6-FC98-D70D-E33C4EA2F201}"/>
          </ac:spMkLst>
        </pc:spChg>
        <pc:spChg chg="mod topLvl">
          <ac:chgData name="Harrison, James H (jhh5y)" userId="b54e91c0-fe5f-4cdd-a96e-e47c544bc298" providerId="ADAL" clId="{007ABA1E-93AE-C548-A75B-BDC56795495F}" dt="2023-04-26T18:45:16.478" v="3358" actId="208"/>
          <ac:spMkLst>
            <pc:docMk/>
            <pc:sldMk cId="3408417770" sldId="266"/>
            <ac:spMk id="34" creationId="{BF2F236D-3E93-A436-0EA1-00495D1A2E4F}"/>
          </ac:spMkLst>
        </pc:spChg>
        <pc:spChg chg="mod topLvl">
          <ac:chgData name="Harrison, James H (jhh5y)" userId="b54e91c0-fe5f-4cdd-a96e-e47c544bc298" providerId="ADAL" clId="{007ABA1E-93AE-C548-A75B-BDC56795495F}" dt="2023-04-26T18:45:16.478" v="3358" actId="208"/>
          <ac:spMkLst>
            <pc:docMk/>
            <pc:sldMk cId="3408417770" sldId="266"/>
            <ac:spMk id="35" creationId="{AD2AC672-CDA5-4572-96F5-51BCC98F6CF3}"/>
          </ac:spMkLst>
        </pc:spChg>
        <pc:spChg chg="mod topLvl">
          <ac:chgData name="Harrison, James H (jhh5y)" userId="b54e91c0-fe5f-4cdd-a96e-e47c544bc298" providerId="ADAL" clId="{007ABA1E-93AE-C548-A75B-BDC56795495F}" dt="2023-04-26T18:45:16.478" v="3358" actId="208"/>
          <ac:spMkLst>
            <pc:docMk/>
            <pc:sldMk cId="3408417770" sldId="266"/>
            <ac:spMk id="36" creationId="{A838AE72-9515-0CA9-763E-6D53AE3759B0}"/>
          </ac:spMkLst>
        </pc:spChg>
        <pc:spChg chg="mod topLvl">
          <ac:chgData name="Harrison, James H (jhh5y)" userId="b54e91c0-fe5f-4cdd-a96e-e47c544bc298" providerId="ADAL" clId="{007ABA1E-93AE-C548-A75B-BDC56795495F}" dt="2023-04-26T18:45:16.478" v="3358" actId="208"/>
          <ac:spMkLst>
            <pc:docMk/>
            <pc:sldMk cId="3408417770" sldId="266"/>
            <ac:spMk id="37" creationId="{2F64C875-B1DE-EE2D-F651-E6E1E75A6AEF}"/>
          </ac:spMkLst>
        </pc:spChg>
        <pc:spChg chg="mod topLvl">
          <ac:chgData name="Harrison, James H (jhh5y)" userId="b54e91c0-fe5f-4cdd-a96e-e47c544bc298" providerId="ADAL" clId="{007ABA1E-93AE-C548-A75B-BDC56795495F}" dt="2023-04-26T18:45:16.478" v="3358" actId="208"/>
          <ac:spMkLst>
            <pc:docMk/>
            <pc:sldMk cId="3408417770" sldId="266"/>
            <ac:spMk id="38" creationId="{9377393A-5A39-35E8-0DF7-F5388A3898F2}"/>
          </ac:spMkLst>
        </pc:spChg>
        <pc:spChg chg="mod topLvl">
          <ac:chgData name="Harrison, James H (jhh5y)" userId="b54e91c0-fe5f-4cdd-a96e-e47c544bc298" providerId="ADAL" clId="{007ABA1E-93AE-C548-A75B-BDC56795495F}" dt="2023-04-26T18:45:16.478" v="3358" actId="208"/>
          <ac:spMkLst>
            <pc:docMk/>
            <pc:sldMk cId="3408417770" sldId="266"/>
            <ac:spMk id="39" creationId="{6EAA9649-A132-E19B-FB72-81B988DC7B2E}"/>
          </ac:spMkLst>
        </pc:spChg>
        <pc:spChg chg="mod topLvl">
          <ac:chgData name="Harrison, James H (jhh5y)" userId="b54e91c0-fe5f-4cdd-a96e-e47c544bc298" providerId="ADAL" clId="{007ABA1E-93AE-C548-A75B-BDC56795495F}" dt="2023-04-26T18:45:16.478" v="3358" actId="208"/>
          <ac:spMkLst>
            <pc:docMk/>
            <pc:sldMk cId="3408417770" sldId="266"/>
            <ac:spMk id="40" creationId="{7961240F-D74B-A214-7A17-696A18F40DFF}"/>
          </ac:spMkLst>
        </pc:spChg>
        <pc:spChg chg="mod topLvl">
          <ac:chgData name="Harrison, James H (jhh5y)" userId="b54e91c0-fe5f-4cdd-a96e-e47c544bc298" providerId="ADAL" clId="{007ABA1E-93AE-C548-A75B-BDC56795495F}" dt="2023-04-26T18:45:16.478" v="3358" actId="208"/>
          <ac:spMkLst>
            <pc:docMk/>
            <pc:sldMk cId="3408417770" sldId="266"/>
            <ac:spMk id="41" creationId="{1F5261D7-8F51-6986-464F-EC9574C3A760}"/>
          </ac:spMkLst>
        </pc:spChg>
        <pc:spChg chg="mod topLvl">
          <ac:chgData name="Harrison, James H (jhh5y)" userId="b54e91c0-fe5f-4cdd-a96e-e47c544bc298" providerId="ADAL" clId="{007ABA1E-93AE-C548-A75B-BDC56795495F}" dt="2023-04-26T18:42:46.035" v="3349" actId="165"/>
          <ac:spMkLst>
            <pc:docMk/>
            <pc:sldMk cId="3408417770" sldId="266"/>
            <ac:spMk id="42" creationId="{A0317CE4-BBDD-356A-41FD-4B2CD95E3E16}"/>
          </ac:spMkLst>
        </pc:spChg>
        <pc:spChg chg="mod topLvl">
          <ac:chgData name="Harrison, James H (jhh5y)" userId="b54e91c0-fe5f-4cdd-a96e-e47c544bc298" providerId="ADAL" clId="{007ABA1E-93AE-C548-A75B-BDC56795495F}" dt="2023-04-26T18:42:46.035" v="3349" actId="165"/>
          <ac:spMkLst>
            <pc:docMk/>
            <pc:sldMk cId="3408417770" sldId="266"/>
            <ac:spMk id="43" creationId="{24FF0966-60A5-A4FC-2F25-56B5F1CDCDF4}"/>
          </ac:spMkLst>
        </pc:spChg>
        <pc:spChg chg="mod topLvl">
          <ac:chgData name="Harrison, James H (jhh5y)" userId="b54e91c0-fe5f-4cdd-a96e-e47c544bc298" providerId="ADAL" clId="{007ABA1E-93AE-C548-A75B-BDC56795495F}" dt="2023-04-26T18:42:46.035" v="3349" actId="165"/>
          <ac:spMkLst>
            <pc:docMk/>
            <pc:sldMk cId="3408417770" sldId="266"/>
            <ac:spMk id="44" creationId="{CDC23089-EDAD-D23E-4FC1-D9F54DC6D32F}"/>
          </ac:spMkLst>
        </pc:spChg>
        <pc:spChg chg="mod topLvl">
          <ac:chgData name="Harrison, James H (jhh5y)" userId="b54e91c0-fe5f-4cdd-a96e-e47c544bc298" providerId="ADAL" clId="{007ABA1E-93AE-C548-A75B-BDC56795495F}" dt="2023-04-26T18:42:46.035" v="3349" actId="165"/>
          <ac:spMkLst>
            <pc:docMk/>
            <pc:sldMk cId="3408417770" sldId="266"/>
            <ac:spMk id="50" creationId="{A7F83E5E-5202-B8AF-0585-CD60D44CA1DE}"/>
          </ac:spMkLst>
        </pc:spChg>
        <pc:spChg chg="mod topLvl">
          <ac:chgData name="Harrison, James H (jhh5y)" userId="b54e91c0-fe5f-4cdd-a96e-e47c544bc298" providerId="ADAL" clId="{007ABA1E-93AE-C548-A75B-BDC56795495F}" dt="2023-04-26T18:42:46.035" v="3349" actId="165"/>
          <ac:spMkLst>
            <pc:docMk/>
            <pc:sldMk cId="3408417770" sldId="266"/>
            <ac:spMk id="51" creationId="{6FDA4185-337E-BE14-8AA2-D746F76BA79D}"/>
          </ac:spMkLst>
        </pc:spChg>
        <pc:spChg chg="mod topLvl">
          <ac:chgData name="Harrison, James H (jhh5y)" userId="b54e91c0-fe5f-4cdd-a96e-e47c544bc298" providerId="ADAL" clId="{007ABA1E-93AE-C548-A75B-BDC56795495F}" dt="2023-04-26T18:42:46.035" v="3349" actId="165"/>
          <ac:spMkLst>
            <pc:docMk/>
            <pc:sldMk cId="3408417770" sldId="266"/>
            <ac:spMk id="52" creationId="{64CCBB67-43CE-B443-94D2-7F854E855C63}"/>
          </ac:spMkLst>
        </pc:spChg>
        <pc:grpChg chg="del mod">
          <ac:chgData name="Harrison, James H (jhh5y)" userId="b54e91c0-fe5f-4cdd-a96e-e47c544bc298" providerId="ADAL" clId="{007ABA1E-93AE-C548-A75B-BDC56795495F}" dt="2023-04-26T18:42:46.035" v="3349" actId="165"/>
          <ac:grpSpMkLst>
            <pc:docMk/>
            <pc:sldMk cId="3408417770" sldId="266"/>
            <ac:grpSpMk id="53" creationId="{BBF81607-FFCD-C2AE-2793-61CBF6E72C51}"/>
          </ac:grpSpMkLst>
        </pc:grpChg>
        <pc:picChg chg="mod topLvl">
          <ac:chgData name="Harrison, James H (jhh5y)" userId="b54e91c0-fe5f-4cdd-a96e-e47c544bc298" providerId="ADAL" clId="{007ABA1E-93AE-C548-A75B-BDC56795495F}" dt="2023-04-26T18:42:46.035" v="3349" actId="165"/>
          <ac:picMkLst>
            <pc:docMk/>
            <pc:sldMk cId="3408417770" sldId="266"/>
            <ac:picMk id="16" creationId="{3E34935A-6532-121D-660E-AC4BA5F5B1AB}"/>
          </ac:picMkLst>
        </pc:picChg>
        <pc:picChg chg="mod topLvl">
          <ac:chgData name="Harrison, James H (jhh5y)" userId="b54e91c0-fe5f-4cdd-a96e-e47c544bc298" providerId="ADAL" clId="{007ABA1E-93AE-C548-A75B-BDC56795495F}" dt="2023-04-26T18:42:46.035" v="3349" actId="165"/>
          <ac:picMkLst>
            <pc:docMk/>
            <pc:sldMk cId="3408417770" sldId="266"/>
            <ac:picMk id="17" creationId="{27E12AFE-1502-6D04-6D66-3115CB7311C0}"/>
          </ac:picMkLst>
        </pc:picChg>
        <pc:picChg chg="mod topLvl">
          <ac:chgData name="Harrison, James H (jhh5y)" userId="b54e91c0-fe5f-4cdd-a96e-e47c544bc298" providerId="ADAL" clId="{007ABA1E-93AE-C548-A75B-BDC56795495F}" dt="2023-04-26T18:42:46.035" v="3349" actId="165"/>
          <ac:picMkLst>
            <pc:docMk/>
            <pc:sldMk cId="3408417770" sldId="266"/>
            <ac:picMk id="18" creationId="{501FD87E-26C5-3177-6AA1-49B7E6CC8601}"/>
          </ac:picMkLst>
        </pc:picChg>
        <pc:picChg chg="mod topLvl">
          <ac:chgData name="Harrison, James H (jhh5y)" userId="b54e91c0-fe5f-4cdd-a96e-e47c544bc298" providerId="ADAL" clId="{007ABA1E-93AE-C548-A75B-BDC56795495F}" dt="2023-04-26T18:42:46.035" v="3349" actId="165"/>
          <ac:picMkLst>
            <pc:docMk/>
            <pc:sldMk cId="3408417770" sldId="266"/>
            <ac:picMk id="19" creationId="{35A74DCC-F4EC-9E92-72D2-74D2F37E6278}"/>
          </ac:picMkLst>
        </pc:picChg>
        <pc:picChg chg="mod topLvl">
          <ac:chgData name="Harrison, James H (jhh5y)" userId="b54e91c0-fe5f-4cdd-a96e-e47c544bc298" providerId="ADAL" clId="{007ABA1E-93AE-C548-A75B-BDC56795495F}" dt="2023-04-26T18:42:46.035" v="3349" actId="165"/>
          <ac:picMkLst>
            <pc:docMk/>
            <pc:sldMk cId="3408417770" sldId="266"/>
            <ac:picMk id="20" creationId="{B6E0FCB3-CD51-D82A-9A7A-3B82876C1529}"/>
          </ac:picMkLst>
        </pc:picChg>
        <pc:picChg chg="mod topLvl">
          <ac:chgData name="Harrison, James H (jhh5y)" userId="b54e91c0-fe5f-4cdd-a96e-e47c544bc298" providerId="ADAL" clId="{007ABA1E-93AE-C548-A75B-BDC56795495F}" dt="2023-04-26T18:42:46.035" v="3349" actId="165"/>
          <ac:picMkLst>
            <pc:docMk/>
            <pc:sldMk cId="3408417770" sldId="266"/>
            <ac:picMk id="21" creationId="{AC17A622-FB2D-526A-D672-5E0E1308F3B0}"/>
          </ac:picMkLst>
        </pc:picChg>
        <pc:picChg chg="mod topLvl">
          <ac:chgData name="Harrison, James H (jhh5y)" userId="b54e91c0-fe5f-4cdd-a96e-e47c544bc298" providerId="ADAL" clId="{007ABA1E-93AE-C548-A75B-BDC56795495F}" dt="2023-04-26T18:42:46.035" v="3349" actId="165"/>
          <ac:picMkLst>
            <pc:docMk/>
            <pc:sldMk cId="3408417770" sldId="266"/>
            <ac:picMk id="22" creationId="{DE8D2BA2-C5C6-DB99-98F7-41502C9037EE}"/>
          </ac:picMkLst>
        </pc:picChg>
        <pc:picChg chg="mod topLvl">
          <ac:chgData name="Harrison, James H (jhh5y)" userId="b54e91c0-fe5f-4cdd-a96e-e47c544bc298" providerId="ADAL" clId="{007ABA1E-93AE-C548-A75B-BDC56795495F}" dt="2023-04-26T18:42:46.035" v="3349" actId="165"/>
          <ac:picMkLst>
            <pc:docMk/>
            <pc:sldMk cId="3408417770" sldId="266"/>
            <ac:picMk id="23" creationId="{4BD52974-630D-3078-2ED0-5DBA986CF0B7}"/>
          </ac:picMkLst>
        </pc:picChg>
        <pc:picChg chg="mod topLvl">
          <ac:chgData name="Harrison, James H (jhh5y)" userId="b54e91c0-fe5f-4cdd-a96e-e47c544bc298" providerId="ADAL" clId="{007ABA1E-93AE-C548-A75B-BDC56795495F}" dt="2023-04-26T18:42:46.035" v="3349" actId="165"/>
          <ac:picMkLst>
            <pc:docMk/>
            <pc:sldMk cId="3408417770" sldId="266"/>
            <ac:picMk id="24" creationId="{1D3C5601-779B-F709-3697-F3E6E85AE962}"/>
          </ac:picMkLst>
        </pc:picChg>
        <pc:picChg chg="mod topLvl">
          <ac:chgData name="Harrison, James H (jhh5y)" userId="b54e91c0-fe5f-4cdd-a96e-e47c544bc298" providerId="ADAL" clId="{007ABA1E-93AE-C548-A75B-BDC56795495F}" dt="2023-04-26T18:42:46.035" v="3349" actId="165"/>
          <ac:picMkLst>
            <pc:docMk/>
            <pc:sldMk cId="3408417770" sldId="266"/>
            <ac:picMk id="25" creationId="{C75A1D9D-42EB-E4BD-BEA5-3410FABA6812}"/>
          </ac:picMkLst>
        </pc:picChg>
        <pc:picChg chg="mod topLvl">
          <ac:chgData name="Harrison, James H (jhh5y)" userId="b54e91c0-fe5f-4cdd-a96e-e47c544bc298" providerId="ADAL" clId="{007ABA1E-93AE-C548-A75B-BDC56795495F}" dt="2023-04-26T18:42:46.035" v="3349" actId="165"/>
          <ac:picMkLst>
            <pc:docMk/>
            <pc:sldMk cId="3408417770" sldId="266"/>
            <ac:picMk id="26" creationId="{42B3A3C9-3B52-B98D-1F5E-676D1DE31EED}"/>
          </ac:picMkLst>
        </pc:picChg>
        <pc:picChg chg="mod topLvl">
          <ac:chgData name="Harrison, James H (jhh5y)" userId="b54e91c0-fe5f-4cdd-a96e-e47c544bc298" providerId="ADAL" clId="{007ABA1E-93AE-C548-A75B-BDC56795495F}" dt="2023-04-26T18:42:46.035" v="3349" actId="165"/>
          <ac:picMkLst>
            <pc:docMk/>
            <pc:sldMk cId="3408417770" sldId="266"/>
            <ac:picMk id="27" creationId="{EE491A6D-BD0F-81DA-C710-232D65008F28}"/>
          </ac:picMkLst>
        </pc:picChg>
        <pc:picChg chg="mod topLvl">
          <ac:chgData name="Harrison, James H (jhh5y)" userId="b54e91c0-fe5f-4cdd-a96e-e47c544bc298" providerId="ADAL" clId="{007ABA1E-93AE-C548-A75B-BDC56795495F}" dt="2023-04-26T18:42:46.035" v="3349" actId="165"/>
          <ac:picMkLst>
            <pc:docMk/>
            <pc:sldMk cId="3408417770" sldId="266"/>
            <ac:picMk id="28" creationId="{1827EB88-7585-6615-3CF2-BFB0C475D0EB}"/>
          </ac:picMkLst>
        </pc:picChg>
        <pc:picChg chg="mod topLvl">
          <ac:chgData name="Harrison, James H (jhh5y)" userId="b54e91c0-fe5f-4cdd-a96e-e47c544bc298" providerId="ADAL" clId="{007ABA1E-93AE-C548-A75B-BDC56795495F}" dt="2023-04-26T18:42:46.035" v="3349" actId="165"/>
          <ac:picMkLst>
            <pc:docMk/>
            <pc:sldMk cId="3408417770" sldId="266"/>
            <ac:picMk id="29" creationId="{2F965B26-8CB0-D05D-7A23-0B083628E5A2}"/>
          </ac:picMkLst>
        </pc:picChg>
        <pc:picChg chg="mod topLvl">
          <ac:chgData name="Harrison, James H (jhh5y)" userId="b54e91c0-fe5f-4cdd-a96e-e47c544bc298" providerId="ADAL" clId="{007ABA1E-93AE-C548-A75B-BDC56795495F}" dt="2023-04-26T18:42:46.035" v="3349" actId="165"/>
          <ac:picMkLst>
            <pc:docMk/>
            <pc:sldMk cId="3408417770" sldId="266"/>
            <ac:picMk id="30" creationId="{865434FD-D558-310D-75EA-DE85C65E0D73}"/>
          </ac:picMkLst>
        </pc:picChg>
        <pc:picChg chg="mod topLvl">
          <ac:chgData name="Harrison, James H (jhh5y)" userId="b54e91c0-fe5f-4cdd-a96e-e47c544bc298" providerId="ADAL" clId="{007ABA1E-93AE-C548-A75B-BDC56795495F}" dt="2023-04-26T18:42:46.035" v="3349" actId="165"/>
          <ac:picMkLst>
            <pc:docMk/>
            <pc:sldMk cId="3408417770" sldId="266"/>
            <ac:picMk id="31" creationId="{E75157C6-28DF-73B7-4DF6-B9BB01FB49B7}"/>
          </ac:picMkLst>
        </pc:picChg>
        <pc:cxnChg chg="mod topLvl">
          <ac:chgData name="Harrison, James H (jhh5y)" userId="b54e91c0-fe5f-4cdd-a96e-e47c544bc298" providerId="ADAL" clId="{007ABA1E-93AE-C548-A75B-BDC56795495F}" dt="2023-04-26T18:42:46.035" v="3349" actId="165"/>
          <ac:cxnSpMkLst>
            <pc:docMk/>
            <pc:sldMk cId="3408417770" sldId="266"/>
            <ac:cxnSpMk id="46" creationId="{BEABBBFD-90A9-83D0-77ED-E26DADD12465}"/>
          </ac:cxnSpMkLst>
        </pc:cxnChg>
      </pc:sldChg>
      <pc:sldChg chg="modSp mod">
        <pc:chgData name="Harrison, James H (jhh5y)" userId="b54e91c0-fe5f-4cdd-a96e-e47c544bc298" providerId="ADAL" clId="{007ABA1E-93AE-C548-A75B-BDC56795495F}" dt="2023-04-26T19:01:43.497" v="3483" actId="113"/>
        <pc:sldMkLst>
          <pc:docMk/>
          <pc:sldMk cId="257165665" sldId="268"/>
        </pc:sldMkLst>
        <pc:spChg chg="mod">
          <ac:chgData name="Harrison, James H (jhh5y)" userId="b54e91c0-fe5f-4cdd-a96e-e47c544bc298" providerId="ADAL" clId="{007ABA1E-93AE-C548-A75B-BDC56795495F}" dt="2023-04-26T19:01:43.497" v="3483" actId="113"/>
          <ac:spMkLst>
            <pc:docMk/>
            <pc:sldMk cId="257165665" sldId="268"/>
            <ac:spMk id="20" creationId="{98B743CC-DB4E-7A4B-8174-179663819169}"/>
          </ac:spMkLst>
        </pc:spChg>
      </pc:sldChg>
      <pc:sldChg chg="addSp delSp modSp mod modNotesTx">
        <pc:chgData name="Harrison, James H (jhh5y)" userId="b54e91c0-fe5f-4cdd-a96e-e47c544bc298" providerId="ADAL" clId="{007ABA1E-93AE-C548-A75B-BDC56795495F}" dt="2023-04-26T18:30:39.549" v="3297" actId="20577"/>
        <pc:sldMkLst>
          <pc:docMk/>
          <pc:sldMk cId="3897937289" sldId="270"/>
        </pc:sldMkLst>
        <pc:spChg chg="mod">
          <ac:chgData name="Harrison, James H (jhh5y)" userId="b54e91c0-fe5f-4cdd-a96e-e47c544bc298" providerId="ADAL" clId="{007ABA1E-93AE-C548-A75B-BDC56795495F}" dt="2023-04-26T15:59:48.820" v="1564" actId="20577"/>
          <ac:spMkLst>
            <pc:docMk/>
            <pc:sldMk cId="3897937289" sldId="270"/>
            <ac:spMk id="3" creationId="{9DFA7373-A4F4-F342-9E6A-6FC943241967}"/>
          </ac:spMkLst>
        </pc:spChg>
        <pc:spChg chg="add mod">
          <ac:chgData name="Harrison, James H (jhh5y)" userId="b54e91c0-fe5f-4cdd-a96e-e47c544bc298" providerId="ADAL" clId="{007ABA1E-93AE-C548-A75B-BDC56795495F}" dt="2023-04-26T15:52:01.126" v="1400" actId="1076"/>
          <ac:spMkLst>
            <pc:docMk/>
            <pc:sldMk cId="3897937289" sldId="270"/>
            <ac:spMk id="4" creationId="{AE38E061-1BC3-9076-4AC1-BA7444E575CB}"/>
          </ac:spMkLst>
        </pc:spChg>
        <pc:spChg chg="add mod">
          <ac:chgData name="Harrison, James H (jhh5y)" userId="b54e91c0-fe5f-4cdd-a96e-e47c544bc298" providerId="ADAL" clId="{007ABA1E-93AE-C548-A75B-BDC56795495F}" dt="2023-04-26T15:52:26.986" v="1411" actId="1038"/>
          <ac:spMkLst>
            <pc:docMk/>
            <pc:sldMk cId="3897937289" sldId="270"/>
            <ac:spMk id="6" creationId="{465E0AEB-0454-91D7-9632-954E6A9E752E}"/>
          </ac:spMkLst>
        </pc:spChg>
        <pc:spChg chg="add mod">
          <ac:chgData name="Harrison, James H (jhh5y)" userId="b54e91c0-fe5f-4cdd-a96e-e47c544bc298" providerId="ADAL" clId="{007ABA1E-93AE-C548-A75B-BDC56795495F}" dt="2023-04-26T15:58:03.400" v="1558" actId="14100"/>
          <ac:spMkLst>
            <pc:docMk/>
            <pc:sldMk cId="3897937289" sldId="270"/>
            <ac:spMk id="15" creationId="{1A89BA46-C595-52ED-B23D-EEFFAD51751E}"/>
          </ac:spMkLst>
        </pc:spChg>
        <pc:spChg chg="add mod">
          <ac:chgData name="Harrison, James H (jhh5y)" userId="b54e91c0-fe5f-4cdd-a96e-e47c544bc298" providerId="ADAL" clId="{007ABA1E-93AE-C548-A75B-BDC56795495F}" dt="2023-04-26T15:52:26.986" v="1411" actId="1038"/>
          <ac:spMkLst>
            <pc:docMk/>
            <pc:sldMk cId="3897937289" sldId="270"/>
            <ac:spMk id="16" creationId="{26AC6B3C-6CA8-DA6F-F9A4-9D3C849D6604}"/>
          </ac:spMkLst>
        </pc:spChg>
        <pc:spChg chg="add mod">
          <ac:chgData name="Harrison, James H (jhh5y)" userId="b54e91c0-fe5f-4cdd-a96e-e47c544bc298" providerId="ADAL" clId="{007ABA1E-93AE-C548-A75B-BDC56795495F}" dt="2023-04-26T15:58:34.161" v="1562" actId="12788"/>
          <ac:spMkLst>
            <pc:docMk/>
            <pc:sldMk cId="3897937289" sldId="270"/>
            <ac:spMk id="17" creationId="{5744DE7D-8101-D658-E5E9-076CEE2FD62F}"/>
          </ac:spMkLst>
        </pc:spChg>
        <pc:picChg chg="del mod">
          <ac:chgData name="Harrison, James H (jhh5y)" userId="b54e91c0-fe5f-4cdd-a96e-e47c544bc298" providerId="ADAL" clId="{007ABA1E-93AE-C548-A75B-BDC56795495F}" dt="2023-04-26T15:52:05.405" v="1401" actId="478"/>
          <ac:picMkLst>
            <pc:docMk/>
            <pc:sldMk cId="3897937289" sldId="270"/>
            <ac:picMk id="5" creationId="{8BFBC98F-EE63-2245-9071-9C35A34BEA46}"/>
          </ac:picMkLst>
        </pc:picChg>
        <pc:picChg chg="add mod">
          <ac:chgData name="Harrison, James H (jhh5y)" userId="b54e91c0-fe5f-4cdd-a96e-e47c544bc298" providerId="ADAL" clId="{007ABA1E-93AE-C548-A75B-BDC56795495F}" dt="2023-04-26T15:52:01.126" v="1400" actId="1076"/>
          <ac:picMkLst>
            <pc:docMk/>
            <pc:sldMk cId="3897937289" sldId="270"/>
            <ac:picMk id="8" creationId="{DEF0F0F3-CCCF-8513-71B4-C9593C03E552}"/>
          </ac:picMkLst>
        </pc:picChg>
        <pc:picChg chg="add del mod">
          <ac:chgData name="Harrison, James H (jhh5y)" userId="b54e91c0-fe5f-4cdd-a96e-e47c544bc298" providerId="ADAL" clId="{007ABA1E-93AE-C548-A75B-BDC56795495F}" dt="2023-04-26T15:46:52.146" v="1233" actId="478"/>
          <ac:picMkLst>
            <pc:docMk/>
            <pc:sldMk cId="3897937289" sldId="270"/>
            <ac:picMk id="10" creationId="{FEA36E3C-B8CF-6B81-AD83-A5BA8A5F7B2D}"/>
          </ac:picMkLst>
        </pc:picChg>
        <pc:picChg chg="add mod">
          <ac:chgData name="Harrison, James H (jhh5y)" userId="b54e91c0-fe5f-4cdd-a96e-e47c544bc298" providerId="ADAL" clId="{007ABA1E-93AE-C548-A75B-BDC56795495F}" dt="2023-04-26T15:52:26.986" v="1411" actId="1038"/>
          <ac:picMkLst>
            <pc:docMk/>
            <pc:sldMk cId="3897937289" sldId="270"/>
            <ac:picMk id="12" creationId="{7976E06F-2EAA-4342-0058-1CDB60EA372B}"/>
          </ac:picMkLst>
        </pc:picChg>
        <pc:picChg chg="add del mod">
          <ac:chgData name="Harrison, James H (jhh5y)" userId="b54e91c0-fe5f-4cdd-a96e-e47c544bc298" providerId="ADAL" clId="{007ABA1E-93AE-C548-A75B-BDC56795495F}" dt="2023-04-26T15:46:49.198" v="1232" actId="478"/>
          <ac:picMkLst>
            <pc:docMk/>
            <pc:sldMk cId="3897937289" sldId="270"/>
            <ac:picMk id="14" creationId="{621343E2-5B4E-6592-A289-5F536C9E2191}"/>
          </ac:picMkLst>
        </pc:picChg>
        <pc:cxnChg chg="add mod">
          <ac:chgData name="Harrison, James H (jhh5y)" userId="b54e91c0-fe5f-4cdd-a96e-e47c544bc298" providerId="ADAL" clId="{007ABA1E-93AE-C548-A75B-BDC56795495F}" dt="2023-04-26T15:58:48.313" v="1563" actId="208"/>
          <ac:cxnSpMkLst>
            <pc:docMk/>
            <pc:sldMk cId="3897937289" sldId="270"/>
            <ac:cxnSpMk id="19" creationId="{ECDB33AA-9B40-A90F-2E0E-9A44EAA9C70D}"/>
          </ac:cxnSpMkLst>
        </pc:cxnChg>
      </pc:sldChg>
      <pc:sldChg chg="addSp delSp modSp mod modNotesTx">
        <pc:chgData name="Harrison, James H (jhh5y)" userId="b54e91c0-fe5f-4cdd-a96e-e47c544bc298" providerId="ADAL" clId="{007ABA1E-93AE-C548-A75B-BDC56795495F}" dt="2023-04-26T18:11:38.514" v="3191" actId="1036"/>
        <pc:sldMkLst>
          <pc:docMk/>
          <pc:sldMk cId="1460625760" sldId="271"/>
        </pc:sldMkLst>
        <pc:spChg chg="mod">
          <ac:chgData name="Harrison, James H (jhh5y)" userId="b54e91c0-fe5f-4cdd-a96e-e47c544bc298" providerId="ADAL" clId="{007ABA1E-93AE-C548-A75B-BDC56795495F}" dt="2023-04-26T16:45:02.587" v="2103" actId="1076"/>
          <ac:spMkLst>
            <pc:docMk/>
            <pc:sldMk cId="1460625760" sldId="271"/>
            <ac:spMk id="2" creationId="{A432EAF2-07C6-A241-8A8C-9145891A005D}"/>
          </ac:spMkLst>
        </pc:spChg>
        <pc:spChg chg="add mod">
          <ac:chgData name="Harrison, James H (jhh5y)" userId="b54e91c0-fe5f-4cdd-a96e-e47c544bc298" providerId="ADAL" clId="{007ABA1E-93AE-C548-A75B-BDC56795495F}" dt="2023-04-26T16:33:08.047" v="1774" actId="14100"/>
          <ac:spMkLst>
            <pc:docMk/>
            <pc:sldMk cId="1460625760" sldId="271"/>
            <ac:spMk id="4" creationId="{82B623DC-59E1-995E-CE4C-C6EC74E0C5F6}"/>
          </ac:spMkLst>
        </pc:spChg>
        <pc:spChg chg="add mod">
          <ac:chgData name="Harrison, James H (jhh5y)" userId="b54e91c0-fe5f-4cdd-a96e-e47c544bc298" providerId="ADAL" clId="{007ABA1E-93AE-C548-A75B-BDC56795495F}" dt="2023-04-26T16:33:59.803" v="1781" actId="255"/>
          <ac:spMkLst>
            <pc:docMk/>
            <pc:sldMk cId="1460625760" sldId="271"/>
            <ac:spMk id="24" creationId="{1812AC0B-BE1D-4768-0BD8-0D6F172B267A}"/>
          </ac:spMkLst>
        </pc:spChg>
        <pc:spChg chg="mod">
          <ac:chgData name="Harrison, James H (jhh5y)" userId="b54e91c0-fe5f-4cdd-a96e-e47c544bc298" providerId="ADAL" clId="{007ABA1E-93AE-C548-A75B-BDC56795495F}" dt="2023-04-26T16:36:22.671" v="1808" actId="1036"/>
          <ac:spMkLst>
            <pc:docMk/>
            <pc:sldMk cId="1460625760" sldId="271"/>
            <ac:spMk id="33" creationId="{A5479FE7-21BE-7768-5861-06A7F62E0F94}"/>
          </ac:spMkLst>
        </pc:spChg>
        <pc:spChg chg="mod">
          <ac:chgData name="Harrison, James H (jhh5y)" userId="b54e91c0-fe5f-4cdd-a96e-e47c544bc298" providerId="ADAL" clId="{007ABA1E-93AE-C548-A75B-BDC56795495F}" dt="2023-04-26T16:37:59.609" v="1826" actId="1035"/>
          <ac:spMkLst>
            <pc:docMk/>
            <pc:sldMk cId="1460625760" sldId="271"/>
            <ac:spMk id="44" creationId="{E3E606D7-2D47-EDBD-19E4-28D1CC65DFB2}"/>
          </ac:spMkLst>
        </pc:spChg>
        <pc:spChg chg="add mod">
          <ac:chgData name="Harrison, James H (jhh5y)" userId="b54e91c0-fe5f-4cdd-a96e-e47c544bc298" providerId="ADAL" clId="{007ABA1E-93AE-C548-A75B-BDC56795495F}" dt="2023-04-26T18:11:15.195" v="3174" actId="20577"/>
          <ac:spMkLst>
            <pc:docMk/>
            <pc:sldMk cId="1460625760" sldId="271"/>
            <ac:spMk id="56" creationId="{738C4FDA-15AC-BD10-3B69-E857F32239FC}"/>
          </ac:spMkLst>
        </pc:spChg>
        <pc:spChg chg="add mod">
          <ac:chgData name="Harrison, James H (jhh5y)" userId="b54e91c0-fe5f-4cdd-a96e-e47c544bc298" providerId="ADAL" clId="{007ABA1E-93AE-C548-A75B-BDC56795495F}" dt="2023-04-26T18:11:25.290" v="3176" actId="20577"/>
          <ac:spMkLst>
            <pc:docMk/>
            <pc:sldMk cId="1460625760" sldId="271"/>
            <ac:spMk id="57" creationId="{C430692E-6738-9541-2273-8F39556BF2B0}"/>
          </ac:spMkLst>
        </pc:spChg>
        <pc:spChg chg="add del mod">
          <ac:chgData name="Harrison, James H (jhh5y)" userId="b54e91c0-fe5f-4cdd-a96e-e47c544bc298" providerId="ADAL" clId="{007ABA1E-93AE-C548-A75B-BDC56795495F}" dt="2023-04-26T16:41:00.595" v="1892"/>
          <ac:spMkLst>
            <pc:docMk/>
            <pc:sldMk cId="1460625760" sldId="271"/>
            <ac:spMk id="58" creationId="{C360115A-A4ED-8A0A-B349-9BAC44043B47}"/>
          </ac:spMkLst>
        </pc:spChg>
        <pc:spChg chg="add mod">
          <ac:chgData name="Harrison, James H (jhh5y)" userId="b54e91c0-fe5f-4cdd-a96e-e47c544bc298" providerId="ADAL" clId="{007ABA1E-93AE-C548-A75B-BDC56795495F}" dt="2023-04-26T17:25:08.420" v="2348" actId="207"/>
          <ac:spMkLst>
            <pc:docMk/>
            <pc:sldMk cId="1460625760" sldId="271"/>
            <ac:spMk id="59" creationId="{DAE5A079-AD63-A3BD-71EA-E66AA01AF90B}"/>
          </ac:spMkLst>
        </pc:spChg>
        <pc:spChg chg="add mod">
          <ac:chgData name="Harrison, James H (jhh5y)" userId="b54e91c0-fe5f-4cdd-a96e-e47c544bc298" providerId="ADAL" clId="{007ABA1E-93AE-C548-A75B-BDC56795495F}" dt="2023-04-26T17:25:08.420" v="2348" actId="207"/>
          <ac:spMkLst>
            <pc:docMk/>
            <pc:sldMk cId="1460625760" sldId="271"/>
            <ac:spMk id="60" creationId="{463943E7-107A-4394-C344-3A2F2ACA05C6}"/>
          </ac:spMkLst>
        </pc:spChg>
        <pc:spChg chg="add mod">
          <ac:chgData name="Harrison, James H (jhh5y)" userId="b54e91c0-fe5f-4cdd-a96e-e47c544bc298" providerId="ADAL" clId="{007ABA1E-93AE-C548-A75B-BDC56795495F}" dt="2023-04-26T18:11:38.514" v="3191" actId="1036"/>
          <ac:spMkLst>
            <pc:docMk/>
            <pc:sldMk cId="1460625760" sldId="271"/>
            <ac:spMk id="61" creationId="{F42365C3-0E62-3467-7141-BCAC86C30BB3}"/>
          </ac:spMkLst>
        </pc:spChg>
        <pc:spChg chg="add mod">
          <ac:chgData name="Harrison, James H (jhh5y)" userId="b54e91c0-fe5f-4cdd-a96e-e47c544bc298" providerId="ADAL" clId="{007ABA1E-93AE-C548-A75B-BDC56795495F}" dt="2023-04-26T18:11:38.514" v="3191" actId="1036"/>
          <ac:spMkLst>
            <pc:docMk/>
            <pc:sldMk cId="1460625760" sldId="271"/>
            <ac:spMk id="62" creationId="{2F230AD5-06AF-6FC7-15A9-E9039FDB5D89}"/>
          </ac:spMkLst>
        </pc:spChg>
        <pc:spChg chg="add del mod">
          <ac:chgData name="Harrison, James H (jhh5y)" userId="b54e91c0-fe5f-4cdd-a96e-e47c544bc298" providerId="ADAL" clId="{007ABA1E-93AE-C548-A75B-BDC56795495F}" dt="2023-04-26T17:24:58.882" v="2347" actId="207"/>
          <ac:spMkLst>
            <pc:docMk/>
            <pc:sldMk cId="1460625760" sldId="271"/>
            <ac:spMk id="71" creationId="{B130738B-FAF7-8FEB-7E59-694663908B5C}"/>
          </ac:spMkLst>
        </pc:spChg>
        <pc:spChg chg="add mod">
          <ac:chgData name="Harrison, James H (jhh5y)" userId="b54e91c0-fe5f-4cdd-a96e-e47c544bc298" providerId="ADAL" clId="{007ABA1E-93AE-C548-A75B-BDC56795495F}" dt="2023-04-26T18:10:38.277" v="3172" actId="1076"/>
          <ac:spMkLst>
            <pc:docMk/>
            <pc:sldMk cId="1460625760" sldId="271"/>
            <ac:spMk id="73" creationId="{C4507B6C-0782-F181-C8C5-0D20B24EB684}"/>
          </ac:spMkLst>
        </pc:spChg>
        <pc:grpChg chg="add mod">
          <ac:chgData name="Harrison, James H (jhh5y)" userId="b54e91c0-fe5f-4cdd-a96e-e47c544bc298" providerId="ADAL" clId="{007ABA1E-93AE-C548-A75B-BDC56795495F}" dt="2023-04-26T16:53:48.457" v="2211" actId="164"/>
          <ac:grpSpMkLst>
            <pc:docMk/>
            <pc:sldMk cId="1460625760" sldId="271"/>
            <ac:grpSpMk id="31" creationId="{00410072-4FFB-101C-9027-934CE4CADBBC}"/>
          </ac:grpSpMkLst>
        </pc:grpChg>
        <pc:grpChg chg="add mod">
          <ac:chgData name="Harrison, James H (jhh5y)" userId="b54e91c0-fe5f-4cdd-a96e-e47c544bc298" providerId="ADAL" clId="{007ABA1E-93AE-C548-A75B-BDC56795495F}" dt="2023-04-26T16:45:25.773" v="2107" actId="164"/>
          <ac:grpSpMkLst>
            <pc:docMk/>
            <pc:sldMk cId="1460625760" sldId="271"/>
            <ac:grpSpMk id="32" creationId="{8E9F410D-1A7A-B4BE-12D0-098BB948F5FC}"/>
          </ac:grpSpMkLst>
        </pc:grpChg>
        <pc:grpChg chg="add mod">
          <ac:chgData name="Harrison, James H (jhh5y)" userId="b54e91c0-fe5f-4cdd-a96e-e47c544bc298" providerId="ADAL" clId="{007ABA1E-93AE-C548-A75B-BDC56795495F}" dt="2023-04-26T16:53:48.457" v="2211" actId="164"/>
          <ac:grpSpMkLst>
            <pc:docMk/>
            <pc:sldMk cId="1460625760" sldId="271"/>
            <ac:grpSpMk id="63" creationId="{A0DCE8F2-9CA7-34EC-60AC-06AE751B914B}"/>
          </ac:grpSpMkLst>
        </pc:grpChg>
        <pc:grpChg chg="add mod">
          <ac:chgData name="Harrison, James H (jhh5y)" userId="b54e91c0-fe5f-4cdd-a96e-e47c544bc298" providerId="ADAL" clId="{007ABA1E-93AE-C548-A75B-BDC56795495F}" dt="2023-04-26T16:53:52.496" v="2219" actId="1036"/>
          <ac:grpSpMkLst>
            <pc:docMk/>
            <pc:sldMk cId="1460625760" sldId="271"/>
            <ac:grpSpMk id="72" creationId="{AF98EEBB-37A0-A4DF-1F85-5AD4E0CA5C50}"/>
          </ac:grpSpMkLst>
        </pc:grpChg>
        <pc:picChg chg="del mod">
          <ac:chgData name="Harrison, James H (jhh5y)" userId="b54e91c0-fe5f-4cdd-a96e-e47c544bc298" providerId="ADAL" clId="{007ABA1E-93AE-C548-A75B-BDC56795495F}" dt="2023-04-26T16:43:31.815" v="2074" actId="478"/>
          <ac:picMkLst>
            <pc:docMk/>
            <pc:sldMk cId="1460625760" sldId="271"/>
            <ac:picMk id="5" creationId="{788FE762-A747-DD2E-4091-12C6C031A58B}"/>
          </ac:picMkLst>
        </pc:picChg>
        <pc:picChg chg="add del mod">
          <ac:chgData name="Harrison, James H (jhh5y)" userId="b54e91c0-fe5f-4cdd-a96e-e47c544bc298" providerId="ADAL" clId="{007ABA1E-93AE-C548-A75B-BDC56795495F}" dt="2023-04-26T16:21:45.978" v="1720" actId="478"/>
          <ac:picMkLst>
            <pc:docMk/>
            <pc:sldMk cId="1460625760" sldId="271"/>
            <ac:picMk id="28" creationId="{15D0A71F-2D07-668A-0EEE-0C1756E98DA0}"/>
          </ac:picMkLst>
        </pc:picChg>
        <pc:picChg chg="add mod">
          <ac:chgData name="Harrison, James H (jhh5y)" userId="b54e91c0-fe5f-4cdd-a96e-e47c544bc298" providerId="ADAL" clId="{007ABA1E-93AE-C548-A75B-BDC56795495F}" dt="2023-04-26T16:33:41.054" v="1778" actId="1076"/>
          <ac:picMkLst>
            <pc:docMk/>
            <pc:sldMk cId="1460625760" sldId="271"/>
            <ac:picMk id="30" creationId="{F88506E1-BE11-408B-65A0-71F3E9EA7F15}"/>
          </ac:picMkLst>
        </pc:picChg>
        <pc:picChg chg="del mod">
          <ac:chgData name="Harrison, James H (jhh5y)" userId="b54e91c0-fe5f-4cdd-a96e-e47c544bc298" providerId="ADAL" clId="{007ABA1E-93AE-C548-A75B-BDC56795495F}" dt="2023-04-26T16:27:27.545" v="1739" actId="478"/>
          <ac:picMkLst>
            <pc:docMk/>
            <pc:sldMk cId="1460625760" sldId="271"/>
            <ac:picMk id="45" creationId="{CD99E354-26B6-265D-1610-5E5D4253C66A}"/>
          </ac:picMkLst>
        </pc:picChg>
        <pc:picChg chg="add mod">
          <ac:chgData name="Harrison, James H (jhh5y)" userId="b54e91c0-fe5f-4cdd-a96e-e47c544bc298" providerId="ADAL" clId="{007ABA1E-93AE-C548-A75B-BDC56795495F}" dt="2023-04-26T16:45:25.773" v="2107" actId="164"/>
          <ac:picMkLst>
            <pc:docMk/>
            <pc:sldMk cId="1460625760" sldId="271"/>
            <ac:picMk id="47" creationId="{1A75BC22-308F-A4E6-E8AD-3765D504579C}"/>
          </ac:picMkLst>
        </pc:picChg>
        <pc:cxnChg chg="add mod">
          <ac:chgData name="Harrison, James H (jhh5y)" userId="b54e91c0-fe5f-4cdd-a96e-e47c544bc298" providerId="ADAL" clId="{007ABA1E-93AE-C548-A75B-BDC56795495F}" dt="2023-04-26T16:35:47.543" v="1803" actId="1038"/>
          <ac:cxnSpMkLst>
            <pc:docMk/>
            <pc:sldMk cId="1460625760" sldId="271"/>
            <ac:cxnSpMk id="7" creationId="{4DBC0087-B600-E26F-9C58-5ED44F37B7D5}"/>
          </ac:cxnSpMkLst>
        </pc:cxnChg>
        <pc:cxnChg chg="add mod">
          <ac:chgData name="Harrison, James H (jhh5y)" userId="b54e91c0-fe5f-4cdd-a96e-e47c544bc298" providerId="ADAL" clId="{007ABA1E-93AE-C548-A75B-BDC56795495F}" dt="2023-04-26T16:35:47.543" v="1803" actId="1038"/>
          <ac:cxnSpMkLst>
            <pc:docMk/>
            <pc:sldMk cId="1460625760" sldId="271"/>
            <ac:cxnSpMk id="8" creationId="{94019C3E-BE84-5E84-EBFE-4078E2C015CB}"/>
          </ac:cxnSpMkLst>
        </pc:cxnChg>
        <pc:cxnChg chg="add mod">
          <ac:chgData name="Harrison, James H (jhh5y)" userId="b54e91c0-fe5f-4cdd-a96e-e47c544bc298" providerId="ADAL" clId="{007ABA1E-93AE-C548-A75B-BDC56795495F}" dt="2023-04-26T16:35:47.543" v="1803" actId="1038"/>
          <ac:cxnSpMkLst>
            <pc:docMk/>
            <pc:sldMk cId="1460625760" sldId="271"/>
            <ac:cxnSpMk id="9" creationId="{89B34FC7-59AA-AEE9-12FC-9A0887C65F5A}"/>
          </ac:cxnSpMkLst>
        </pc:cxnChg>
        <pc:cxnChg chg="add mod">
          <ac:chgData name="Harrison, James H (jhh5y)" userId="b54e91c0-fe5f-4cdd-a96e-e47c544bc298" providerId="ADAL" clId="{007ABA1E-93AE-C548-A75B-BDC56795495F}" dt="2023-04-26T16:35:47.543" v="1803" actId="1038"/>
          <ac:cxnSpMkLst>
            <pc:docMk/>
            <pc:sldMk cId="1460625760" sldId="271"/>
            <ac:cxnSpMk id="10" creationId="{4FCCB4EB-DDE1-6A27-33CA-0C0847391690}"/>
          </ac:cxnSpMkLst>
        </pc:cxnChg>
        <pc:cxnChg chg="add mod">
          <ac:chgData name="Harrison, James H (jhh5y)" userId="b54e91c0-fe5f-4cdd-a96e-e47c544bc298" providerId="ADAL" clId="{007ABA1E-93AE-C548-A75B-BDC56795495F}" dt="2023-04-26T16:35:47.543" v="1803" actId="1038"/>
          <ac:cxnSpMkLst>
            <pc:docMk/>
            <pc:sldMk cId="1460625760" sldId="271"/>
            <ac:cxnSpMk id="11" creationId="{AD604DDF-B8D0-2449-9822-C800DF17F9A1}"/>
          </ac:cxnSpMkLst>
        </pc:cxnChg>
        <pc:cxnChg chg="add del mod">
          <ac:chgData name="Harrison, James H (jhh5y)" userId="b54e91c0-fe5f-4cdd-a96e-e47c544bc298" providerId="ADAL" clId="{007ABA1E-93AE-C548-A75B-BDC56795495F}" dt="2023-04-26T16:15:49.894" v="1618" actId="478"/>
          <ac:cxnSpMkLst>
            <pc:docMk/>
            <pc:sldMk cId="1460625760" sldId="271"/>
            <ac:cxnSpMk id="14" creationId="{B4DC6ED9-38E7-9F1A-6F6B-08825585DBFA}"/>
          </ac:cxnSpMkLst>
        </pc:cxnChg>
        <pc:cxnChg chg="add mod">
          <ac:chgData name="Harrison, James H (jhh5y)" userId="b54e91c0-fe5f-4cdd-a96e-e47c544bc298" providerId="ADAL" clId="{007ABA1E-93AE-C548-A75B-BDC56795495F}" dt="2023-04-26T16:35:47.543" v="1803" actId="1038"/>
          <ac:cxnSpMkLst>
            <pc:docMk/>
            <pc:sldMk cId="1460625760" sldId="271"/>
            <ac:cxnSpMk id="16" creationId="{11C88F54-8DDD-39D1-E9F8-2F2BAF11D121}"/>
          </ac:cxnSpMkLst>
        </pc:cxnChg>
        <pc:cxnChg chg="add mod">
          <ac:chgData name="Harrison, James H (jhh5y)" userId="b54e91c0-fe5f-4cdd-a96e-e47c544bc298" providerId="ADAL" clId="{007ABA1E-93AE-C548-A75B-BDC56795495F}" dt="2023-04-26T16:35:47.543" v="1803" actId="1038"/>
          <ac:cxnSpMkLst>
            <pc:docMk/>
            <pc:sldMk cId="1460625760" sldId="271"/>
            <ac:cxnSpMk id="17" creationId="{685C9BAD-5771-D3D5-401A-1486833AAEA1}"/>
          </ac:cxnSpMkLst>
        </pc:cxnChg>
        <pc:cxnChg chg="add mod">
          <ac:chgData name="Harrison, James H (jhh5y)" userId="b54e91c0-fe5f-4cdd-a96e-e47c544bc298" providerId="ADAL" clId="{007ABA1E-93AE-C548-A75B-BDC56795495F}" dt="2023-04-26T16:35:47.543" v="1803" actId="1038"/>
          <ac:cxnSpMkLst>
            <pc:docMk/>
            <pc:sldMk cId="1460625760" sldId="271"/>
            <ac:cxnSpMk id="18" creationId="{131EF84F-B979-CB4F-E582-E3F8C9D6361A}"/>
          </ac:cxnSpMkLst>
        </pc:cxnChg>
        <pc:cxnChg chg="add del mod">
          <ac:chgData name="Harrison, James H (jhh5y)" userId="b54e91c0-fe5f-4cdd-a96e-e47c544bc298" providerId="ADAL" clId="{007ABA1E-93AE-C548-A75B-BDC56795495F}" dt="2023-04-26T16:17:38.903" v="1643" actId="478"/>
          <ac:cxnSpMkLst>
            <pc:docMk/>
            <pc:sldMk cId="1460625760" sldId="271"/>
            <ac:cxnSpMk id="20" creationId="{43DE2AB6-3DDA-7FA5-EA6C-D29E48287FD0}"/>
          </ac:cxnSpMkLst>
        </pc:cxnChg>
        <pc:cxnChg chg="add mod">
          <ac:chgData name="Harrison, James H (jhh5y)" userId="b54e91c0-fe5f-4cdd-a96e-e47c544bc298" providerId="ADAL" clId="{007ABA1E-93AE-C548-A75B-BDC56795495F}" dt="2023-04-26T16:35:47.543" v="1803" actId="1038"/>
          <ac:cxnSpMkLst>
            <pc:docMk/>
            <pc:sldMk cId="1460625760" sldId="271"/>
            <ac:cxnSpMk id="22" creationId="{F1AA22F9-BED0-CFB3-F5C8-C6D554B9302A}"/>
          </ac:cxnSpMkLst>
        </pc:cxnChg>
        <pc:cxnChg chg="add mod">
          <ac:chgData name="Harrison, James H (jhh5y)" userId="b54e91c0-fe5f-4cdd-a96e-e47c544bc298" providerId="ADAL" clId="{007ABA1E-93AE-C548-A75B-BDC56795495F}" dt="2023-04-26T16:35:47.543" v="1803" actId="1038"/>
          <ac:cxnSpMkLst>
            <pc:docMk/>
            <pc:sldMk cId="1460625760" sldId="271"/>
            <ac:cxnSpMk id="23" creationId="{31464FD7-206C-6CEE-DCA7-101AED22D6FD}"/>
          </ac:cxnSpMkLst>
        </pc:cxnChg>
        <pc:cxnChg chg="mod">
          <ac:chgData name="Harrison, James H (jhh5y)" userId="b54e91c0-fe5f-4cdd-a96e-e47c544bc298" providerId="ADAL" clId="{007ABA1E-93AE-C548-A75B-BDC56795495F}" dt="2023-04-26T16:56:16.717" v="2227" actId="1038"/>
          <ac:cxnSpMkLst>
            <pc:docMk/>
            <pc:sldMk cId="1460625760" sldId="271"/>
            <ac:cxnSpMk id="34" creationId="{51CA6029-AC71-F29E-06B0-87CD1AF7BB41}"/>
          </ac:cxnSpMkLst>
        </pc:cxnChg>
        <pc:cxnChg chg="mod">
          <ac:chgData name="Harrison, James H (jhh5y)" userId="b54e91c0-fe5f-4cdd-a96e-e47c544bc298" providerId="ADAL" clId="{007ABA1E-93AE-C548-A75B-BDC56795495F}" dt="2023-04-26T16:56:16.717" v="2227" actId="1038"/>
          <ac:cxnSpMkLst>
            <pc:docMk/>
            <pc:sldMk cId="1460625760" sldId="271"/>
            <ac:cxnSpMk id="35" creationId="{5514D117-A8A6-11F6-4FB3-356625CC5EA0}"/>
          </ac:cxnSpMkLst>
        </pc:cxnChg>
        <pc:cxnChg chg="mod">
          <ac:chgData name="Harrison, James H (jhh5y)" userId="b54e91c0-fe5f-4cdd-a96e-e47c544bc298" providerId="ADAL" clId="{007ABA1E-93AE-C548-A75B-BDC56795495F}" dt="2023-04-26T16:56:16.717" v="2227" actId="1038"/>
          <ac:cxnSpMkLst>
            <pc:docMk/>
            <pc:sldMk cId="1460625760" sldId="271"/>
            <ac:cxnSpMk id="36" creationId="{1F26C638-C697-E608-37B7-CCBFB2F64130}"/>
          </ac:cxnSpMkLst>
        </pc:cxnChg>
        <pc:cxnChg chg="mod">
          <ac:chgData name="Harrison, James H (jhh5y)" userId="b54e91c0-fe5f-4cdd-a96e-e47c544bc298" providerId="ADAL" clId="{007ABA1E-93AE-C548-A75B-BDC56795495F}" dt="2023-04-26T16:56:16.717" v="2227" actId="1038"/>
          <ac:cxnSpMkLst>
            <pc:docMk/>
            <pc:sldMk cId="1460625760" sldId="271"/>
            <ac:cxnSpMk id="37" creationId="{CB0A34BD-2454-2D7A-9048-8E03B3AF6D57}"/>
          </ac:cxnSpMkLst>
        </pc:cxnChg>
        <pc:cxnChg chg="mod">
          <ac:chgData name="Harrison, James H (jhh5y)" userId="b54e91c0-fe5f-4cdd-a96e-e47c544bc298" providerId="ADAL" clId="{007ABA1E-93AE-C548-A75B-BDC56795495F}" dt="2023-04-26T16:56:16.717" v="2227" actId="1038"/>
          <ac:cxnSpMkLst>
            <pc:docMk/>
            <pc:sldMk cId="1460625760" sldId="271"/>
            <ac:cxnSpMk id="38" creationId="{DDE65A85-DC29-40BE-2EF0-9F4A0D2CBEE3}"/>
          </ac:cxnSpMkLst>
        </pc:cxnChg>
        <pc:cxnChg chg="mod">
          <ac:chgData name="Harrison, James H (jhh5y)" userId="b54e91c0-fe5f-4cdd-a96e-e47c544bc298" providerId="ADAL" clId="{007ABA1E-93AE-C548-A75B-BDC56795495F}" dt="2023-04-26T16:56:16.717" v="2227" actId="1038"/>
          <ac:cxnSpMkLst>
            <pc:docMk/>
            <pc:sldMk cId="1460625760" sldId="271"/>
            <ac:cxnSpMk id="39" creationId="{EF8FBBAE-7528-9079-A866-D47222BF8C60}"/>
          </ac:cxnSpMkLst>
        </pc:cxnChg>
        <pc:cxnChg chg="mod">
          <ac:chgData name="Harrison, James H (jhh5y)" userId="b54e91c0-fe5f-4cdd-a96e-e47c544bc298" providerId="ADAL" clId="{007ABA1E-93AE-C548-A75B-BDC56795495F}" dt="2023-04-26T16:56:16.717" v="2227" actId="1038"/>
          <ac:cxnSpMkLst>
            <pc:docMk/>
            <pc:sldMk cId="1460625760" sldId="271"/>
            <ac:cxnSpMk id="40" creationId="{045A619A-61B7-1EC8-325E-7197A839FE09}"/>
          </ac:cxnSpMkLst>
        </pc:cxnChg>
        <pc:cxnChg chg="mod">
          <ac:chgData name="Harrison, James H (jhh5y)" userId="b54e91c0-fe5f-4cdd-a96e-e47c544bc298" providerId="ADAL" clId="{007ABA1E-93AE-C548-A75B-BDC56795495F}" dt="2023-04-26T16:56:16.717" v="2227" actId="1038"/>
          <ac:cxnSpMkLst>
            <pc:docMk/>
            <pc:sldMk cId="1460625760" sldId="271"/>
            <ac:cxnSpMk id="41" creationId="{5067151D-D35A-425F-F7CF-F33DBBA6687D}"/>
          </ac:cxnSpMkLst>
        </pc:cxnChg>
        <pc:cxnChg chg="mod">
          <ac:chgData name="Harrison, James H (jhh5y)" userId="b54e91c0-fe5f-4cdd-a96e-e47c544bc298" providerId="ADAL" clId="{007ABA1E-93AE-C548-A75B-BDC56795495F}" dt="2023-04-26T16:56:16.717" v="2227" actId="1038"/>
          <ac:cxnSpMkLst>
            <pc:docMk/>
            <pc:sldMk cId="1460625760" sldId="271"/>
            <ac:cxnSpMk id="42" creationId="{8ED96B81-366F-C11D-BBA9-BE6D026F4BE6}"/>
          </ac:cxnSpMkLst>
        </pc:cxnChg>
        <pc:cxnChg chg="mod">
          <ac:chgData name="Harrison, James H (jhh5y)" userId="b54e91c0-fe5f-4cdd-a96e-e47c544bc298" providerId="ADAL" clId="{007ABA1E-93AE-C548-A75B-BDC56795495F}" dt="2023-04-26T16:56:16.717" v="2227" actId="1038"/>
          <ac:cxnSpMkLst>
            <pc:docMk/>
            <pc:sldMk cId="1460625760" sldId="271"/>
            <ac:cxnSpMk id="43" creationId="{50788D06-AADE-5DF3-7AE7-3E557CCE8B01}"/>
          </ac:cxnSpMkLst>
        </pc:cxnChg>
        <pc:cxnChg chg="add mod">
          <ac:chgData name="Harrison, James H (jhh5y)" userId="b54e91c0-fe5f-4cdd-a96e-e47c544bc298" providerId="ADAL" clId="{007ABA1E-93AE-C548-A75B-BDC56795495F}" dt="2023-04-26T18:11:15.195" v="3174" actId="20577"/>
          <ac:cxnSpMkLst>
            <pc:docMk/>
            <pc:sldMk cId="1460625760" sldId="271"/>
            <ac:cxnSpMk id="65" creationId="{603A25C8-FEA6-1A69-4B31-D3C9AA75D0B7}"/>
          </ac:cxnSpMkLst>
        </pc:cxnChg>
        <pc:cxnChg chg="add mod">
          <ac:chgData name="Harrison, James H (jhh5y)" userId="b54e91c0-fe5f-4cdd-a96e-e47c544bc298" providerId="ADAL" clId="{007ABA1E-93AE-C548-A75B-BDC56795495F}" dt="2023-04-26T18:11:25.290" v="3176" actId="20577"/>
          <ac:cxnSpMkLst>
            <pc:docMk/>
            <pc:sldMk cId="1460625760" sldId="271"/>
            <ac:cxnSpMk id="68" creationId="{4EBB069B-E657-D8D8-C2D0-E34DC08759CF}"/>
          </ac:cxnSpMkLst>
        </pc:cxnChg>
      </pc:sldChg>
      <pc:sldChg chg="delSp modSp mod">
        <pc:chgData name="Harrison, James H (jhh5y)" userId="b54e91c0-fe5f-4cdd-a96e-e47c544bc298" providerId="ADAL" clId="{007ABA1E-93AE-C548-A75B-BDC56795495F}" dt="2023-05-01T21:56:57.533" v="5477" actId="478"/>
        <pc:sldMkLst>
          <pc:docMk/>
          <pc:sldMk cId="3798376494" sldId="272"/>
        </pc:sldMkLst>
        <pc:spChg chg="mod">
          <ac:chgData name="Harrison, James H (jhh5y)" userId="b54e91c0-fe5f-4cdd-a96e-e47c544bc298" providerId="ADAL" clId="{007ABA1E-93AE-C548-A75B-BDC56795495F}" dt="2023-05-01T21:56:51.648" v="5476" actId="20577"/>
          <ac:spMkLst>
            <pc:docMk/>
            <pc:sldMk cId="3798376494" sldId="272"/>
            <ac:spMk id="3" creationId="{1AAB450C-5962-D04B-9100-790224EB879A}"/>
          </ac:spMkLst>
        </pc:spChg>
        <pc:spChg chg="del">
          <ac:chgData name="Harrison, James H (jhh5y)" userId="b54e91c0-fe5f-4cdd-a96e-e47c544bc298" providerId="ADAL" clId="{007ABA1E-93AE-C548-A75B-BDC56795495F}" dt="2023-05-01T21:56:57.533" v="5477" actId="478"/>
          <ac:spMkLst>
            <pc:docMk/>
            <pc:sldMk cId="3798376494" sldId="272"/>
            <ac:spMk id="4" creationId="{B6562837-117B-E946-B088-3D86375D06EE}"/>
          </ac:spMkLst>
        </pc:spChg>
      </pc:sldChg>
      <pc:sldChg chg="addSp delSp modSp mod modNotesTx">
        <pc:chgData name="Harrison, James H (jhh5y)" userId="b54e91c0-fe5f-4cdd-a96e-e47c544bc298" providerId="ADAL" clId="{007ABA1E-93AE-C548-A75B-BDC56795495F}" dt="2023-04-26T18:12:05.114" v="3211" actId="1036"/>
        <pc:sldMkLst>
          <pc:docMk/>
          <pc:sldMk cId="3175033839" sldId="273"/>
        </pc:sldMkLst>
        <pc:spChg chg="mod">
          <ac:chgData name="Harrison, James H (jhh5y)" userId="b54e91c0-fe5f-4cdd-a96e-e47c544bc298" providerId="ADAL" clId="{007ABA1E-93AE-C548-A75B-BDC56795495F}" dt="2023-04-26T16:54:08.578" v="2221"/>
          <ac:spMkLst>
            <pc:docMk/>
            <pc:sldMk cId="3175033839" sldId="273"/>
            <ac:spMk id="6" creationId="{EA927099-C8C6-D8CA-E4BE-7B1FEA87AAB3}"/>
          </ac:spMkLst>
        </pc:spChg>
        <pc:spChg chg="mod">
          <ac:chgData name="Harrison, James H (jhh5y)" userId="b54e91c0-fe5f-4cdd-a96e-e47c544bc298" providerId="ADAL" clId="{007ABA1E-93AE-C548-A75B-BDC56795495F}" dt="2023-04-26T16:54:08.578" v="2221"/>
          <ac:spMkLst>
            <pc:docMk/>
            <pc:sldMk cId="3175033839" sldId="273"/>
            <ac:spMk id="11" creationId="{94FF51CD-F99C-19B2-1A83-060AD8F5E193}"/>
          </ac:spMkLst>
        </pc:spChg>
        <pc:spChg chg="mod">
          <ac:chgData name="Harrison, James H (jhh5y)" userId="b54e91c0-fe5f-4cdd-a96e-e47c544bc298" providerId="ADAL" clId="{007ABA1E-93AE-C548-A75B-BDC56795495F}" dt="2023-04-26T16:54:08.578" v="2221"/>
          <ac:spMkLst>
            <pc:docMk/>
            <pc:sldMk cId="3175033839" sldId="273"/>
            <ac:spMk id="12" creationId="{37C257F1-8B4C-C915-607F-47263B3DA491}"/>
          </ac:spMkLst>
        </pc:spChg>
        <pc:spChg chg="mod">
          <ac:chgData name="Harrison, James H (jhh5y)" userId="b54e91c0-fe5f-4cdd-a96e-e47c544bc298" providerId="ADAL" clId="{007ABA1E-93AE-C548-A75B-BDC56795495F}" dt="2023-04-26T16:54:08.578" v="2221"/>
          <ac:spMkLst>
            <pc:docMk/>
            <pc:sldMk cId="3175033839" sldId="273"/>
            <ac:spMk id="13" creationId="{5B617379-7E5B-4CF1-761D-A5C527EC0E53}"/>
          </ac:spMkLst>
        </pc:spChg>
        <pc:spChg chg="mod">
          <ac:chgData name="Harrison, James H (jhh5y)" userId="b54e91c0-fe5f-4cdd-a96e-e47c544bc298" providerId="ADAL" clId="{007ABA1E-93AE-C548-A75B-BDC56795495F}" dt="2023-04-26T16:54:08.578" v="2221"/>
          <ac:spMkLst>
            <pc:docMk/>
            <pc:sldMk cId="3175033839" sldId="273"/>
            <ac:spMk id="14" creationId="{57406752-2E8C-6683-A558-841C218256D9}"/>
          </ac:spMkLst>
        </pc:spChg>
        <pc:spChg chg="mod">
          <ac:chgData name="Harrison, James H (jhh5y)" userId="b54e91c0-fe5f-4cdd-a96e-e47c544bc298" providerId="ADAL" clId="{007ABA1E-93AE-C548-A75B-BDC56795495F}" dt="2023-04-26T16:54:08.578" v="2221"/>
          <ac:spMkLst>
            <pc:docMk/>
            <pc:sldMk cId="3175033839" sldId="273"/>
            <ac:spMk id="15" creationId="{392ACCFA-18B4-CAB4-0C4E-15F8D05BD171}"/>
          </ac:spMkLst>
        </pc:spChg>
        <pc:spChg chg="mod">
          <ac:chgData name="Harrison, James H (jhh5y)" userId="b54e91c0-fe5f-4cdd-a96e-e47c544bc298" providerId="ADAL" clId="{007ABA1E-93AE-C548-A75B-BDC56795495F}" dt="2023-04-26T16:54:08.578" v="2221"/>
          <ac:spMkLst>
            <pc:docMk/>
            <pc:sldMk cId="3175033839" sldId="273"/>
            <ac:spMk id="16" creationId="{6B1E8267-82BD-0406-D09A-0F3BD4C89405}"/>
          </ac:spMkLst>
        </pc:spChg>
        <pc:spChg chg="mod">
          <ac:chgData name="Harrison, James H (jhh5y)" userId="b54e91c0-fe5f-4cdd-a96e-e47c544bc298" providerId="ADAL" clId="{007ABA1E-93AE-C548-A75B-BDC56795495F}" dt="2023-04-26T16:54:08.578" v="2221"/>
          <ac:spMkLst>
            <pc:docMk/>
            <pc:sldMk cId="3175033839" sldId="273"/>
            <ac:spMk id="19" creationId="{17E49757-7358-5F91-E7C0-5C6118DB72E6}"/>
          </ac:spMkLst>
        </pc:spChg>
        <pc:spChg chg="mod">
          <ac:chgData name="Harrison, James H (jhh5y)" userId="b54e91c0-fe5f-4cdd-a96e-e47c544bc298" providerId="ADAL" clId="{007ABA1E-93AE-C548-A75B-BDC56795495F}" dt="2023-04-26T16:54:08.578" v="2221"/>
          <ac:spMkLst>
            <pc:docMk/>
            <pc:sldMk cId="3175033839" sldId="273"/>
            <ac:spMk id="30" creationId="{2C18EBBF-F3A0-983C-449C-2B78B54CE7F9}"/>
          </ac:spMkLst>
        </pc:spChg>
        <pc:spChg chg="mod">
          <ac:chgData name="Harrison, James H (jhh5y)" userId="b54e91c0-fe5f-4cdd-a96e-e47c544bc298" providerId="ADAL" clId="{007ABA1E-93AE-C548-A75B-BDC56795495F}" dt="2023-04-26T16:54:08.578" v="2221"/>
          <ac:spMkLst>
            <pc:docMk/>
            <pc:sldMk cId="3175033839" sldId="273"/>
            <ac:spMk id="31" creationId="{B42B074D-1569-7380-3892-8DC924558DB7}"/>
          </ac:spMkLst>
        </pc:spChg>
        <pc:spChg chg="mod">
          <ac:chgData name="Harrison, James H (jhh5y)" userId="b54e91c0-fe5f-4cdd-a96e-e47c544bc298" providerId="ADAL" clId="{007ABA1E-93AE-C548-A75B-BDC56795495F}" dt="2023-04-26T16:54:08.578" v="2221"/>
          <ac:spMkLst>
            <pc:docMk/>
            <pc:sldMk cId="3175033839" sldId="273"/>
            <ac:spMk id="42" creationId="{1A20DC3F-D7B4-D3E0-7C25-F4E58685A85D}"/>
          </ac:spMkLst>
        </pc:spChg>
        <pc:spChg chg="mod">
          <ac:chgData name="Harrison, James H (jhh5y)" userId="b54e91c0-fe5f-4cdd-a96e-e47c544bc298" providerId="ADAL" clId="{007ABA1E-93AE-C548-A75B-BDC56795495F}" dt="2023-04-26T17:25:31.704" v="2349" actId="207"/>
          <ac:spMkLst>
            <pc:docMk/>
            <pc:sldMk cId="3175033839" sldId="273"/>
            <ac:spMk id="45" creationId="{DF7A25EA-A8EA-A26F-0A1E-46466A63E188}"/>
          </ac:spMkLst>
        </pc:spChg>
        <pc:spChg chg="mod">
          <ac:chgData name="Harrison, James H (jhh5y)" userId="b54e91c0-fe5f-4cdd-a96e-e47c544bc298" providerId="ADAL" clId="{007ABA1E-93AE-C548-A75B-BDC56795495F}" dt="2023-04-26T18:11:50.537" v="3193" actId="20577"/>
          <ac:spMkLst>
            <pc:docMk/>
            <pc:sldMk cId="3175033839" sldId="273"/>
            <ac:spMk id="50" creationId="{4DD90A8D-A854-CE06-7276-54CC0F9E8335}"/>
          </ac:spMkLst>
        </pc:spChg>
        <pc:spChg chg="mod">
          <ac:chgData name="Harrison, James H (jhh5y)" userId="b54e91c0-fe5f-4cdd-a96e-e47c544bc298" providerId="ADAL" clId="{007ABA1E-93AE-C548-A75B-BDC56795495F}" dt="2023-04-26T18:11:55.286" v="3195" actId="20577"/>
          <ac:spMkLst>
            <pc:docMk/>
            <pc:sldMk cId="3175033839" sldId="273"/>
            <ac:spMk id="51" creationId="{6D5E475C-6B50-A897-FD2D-05E517D1259A}"/>
          </ac:spMkLst>
        </pc:spChg>
        <pc:spChg chg="mod">
          <ac:chgData name="Harrison, James H (jhh5y)" userId="b54e91c0-fe5f-4cdd-a96e-e47c544bc298" providerId="ADAL" clId="{007ABA1E-93AE-C548-A75B-BDC56795495F}" dt="2023-04-26T17:25:31.704" v="2349" actId="207"/>
          <ac:spMkLst>
            <pc:docMk/>
            <pc:sldMk cId="3175033839" sldId="273"/>
            <ac:spMk id="52" creationId="{5D1CE17D-24FD-695C-A8D6-3B6E63D2458C}"/>
          </ac:spMkLst>
        </pc:spChg>
        <pc:spChg chg="mod">
          <ac:chgData name="Harrison, James H (jhh5y)" userId="b54e91c0-fe5f-4cdd-a96e-e47c544bc298" providerId="ADAL" clId="{007ABA1E-93AE-C548-A75B-BDC56795495F}" dt="2023-04-26T17:25:31.704" v="2349" actId="207"/>
          <ac:spMkLst>
            <pc:docMk/>
            <pc:sldMk cId="3175033839" sldId="273"/>
            <ac:spMk id="53" creationId="{765E3DC4-B138-6269-B865-4171B294A070}"/>
          </ac:spMkLst>
        </pc:spChg>
        <pc:spChg chg="mod">
          <ac:chgData name="Harrison, James H (jhh5y)" userId="b54e91c0-fe5f-4cdd-a96e-e47c544bc298" providerId="ADAL" clId="{007ABA1E-93AE-C548-A75B-BDC56795495F}" dt="2023-04-26T18:12:05.114" v="3211" actId="1036"/>
          <ac:spMkLst>
            <pc:docMk/>
            <pc:sldMk cId="3175033839" sldId="273"/>
            <ac:spMk id="54" creationId="{54BB8EFA-D05B-69BD-AC00-964606320F79}"/>
          </ac:spMkLst>
        </pc:spChg>
        <pc:spChg chg="mod">
          <ac:chgData name="Harrison, James H (jhh5y)" userId="b54e91c0-fe5f-4cdd-a96e-e47c544bc298" providerId="ADAL" clId="{007ABA1E-93AE-C548-A75B-BDC56795495F}" dt="2023-04-26T18:12:05.114" v="3211" actId="1036"/>
          <ac:spMkLst>
            <pc:docMk/>
            <pc:sldMk cId="3175033839" sldId="273"/>
            <ac:spMk id="55" creationId="{6FE6BB57-DD0B-E31C-3DEE-60408FF5BE08}"/>
          </ac:spMkLst>
        </pc:spChg>
        <pc:spChg chg="mod">
          <ac:chgData name="Harrison, James H (jhh5y)" userId="b54e91c0-fe5f-4cdd-a96e-e47c544bc298" providerId="ADAL" clId="{007ABA1E-93AE-C548-A75B-BDC56795495F}" dt="2023-04-26T16:56:40.413" v="2229"/>
          <ac:spMkLst>
            <pc:docMk/>
            <pc:sldMk cId="3175033839" sldId="273"/>
            <ac:spMk id="58" creationId="{D9D3A7F8-D104-5895-7985-A717BF591FB6}"/>
          </ac:spMkLst>
        </pc:spChg>
        <pc:spChg chg="mod">
          <ac:chgData name="Harrison, James H (jhh5y)" userId="b54e91c0-fe5f-4cdd-a96e-e47c544bc298" providerId="ADAL" clId="{007ABA1E-93AE-C548-A75B-BDC56795495F}" dt="2023-04-26T16:56:40.413" v="2229"/>
          <ac:spMkLst>
            <pc:docMk/>
            <pc:sldMk cId="3175033839" sldId="273"/>
            <ac:spMk id="69" creationId="{0BCDE496-728F-1218-DB0F-DDD589BADAD7}"/>
          </ac:spMkLst>
        </pc:spChg>
        <pc:spChg chg="mod">
          <ac:chgData name="Harrison, James H (jhh5y)" userId="b54e91c0-fe5f-4cdd-a96e-e47c544bc298" providerId="ADAL" clId="{007ABA1E-93AE-C548-A75B-BDC56795495F}" dt="2023-04-26T16:56:40.413" v="2229"/>
          <ac:spMkLst>
            <pc:docMk/>
            <pc:sldMk cId="3175033839" sldId="273"/>
            <ac:spMk id="70" creationId="{950C6AD9-E020-975A-F981-10440A241192}"/>
          </ac:spMkLst>
        </pc:spChg>
        <pc:spChg chg="mod">
          <ac:chgData name="Harrison, James H (jhh5y)" userId="b54e91c0-fe5f-4cdd-a96e-e47c544bc298" providerId="ADAL" clId="{007ABA1E-93AE-C548-A75B-BDC56795495F}" dt="2023-04-26T16:56:40.413" v="2229"/>
          <ac:spMkLst>
            <pc:docMk/>
            <pc:sldMk cId="3175033839" sldId="273"/>
            <ac:spMk id="81" creationId="{19CA5756-BDA6-7050-2C16-45B8D6796F77}"/>
          </ac:spMkLst>
        </pc:spChg>
        <pc:grpChg chg="add del mod">
          <ac:chgData name="Harrison, James H (jhh5y)" userId="b54e91c0-fe5f-4cdd-a96e-e47c544bc298" providerId="ADAL" clId="{007ABA1E-93AE-C548-A75B-BDC56795495F}" dt="2023-04-26T16:56:39.550" v="2228" actId="478"/>
          <ac:grpSpMkLst>
            <pc:docMk/>
            <pc:sldMk cId="3175033839" sldId="273"/>
            <ac:grpSpMk id="4" creationId="{7C8AE214-7AF7-3F46-3705-0DC9A5FB76CB}"/>
          </ac:grpSpMkLst>
        </pc:grpChg>
        <pc:grpChg chg="mod">
          <ac:chgData name="Harrison, James H (jhh5y)" userId="b54e91c0-fe5f-4cdd-a96e-e47c544bc298" providerId="ADAL" clId="{007ABA1E-93AE-C548-A75B-BDC56795495F}" dt="2023-04-26T16:54:08.578" v="2221"/>
          <ac:grpSpMkLst>
            <pc:docMk/>
            <pc:sldMk cId="3175033839" sldId="273"/>
            <ac:grpSpMk id="9" creationId="{29A6D67F-F10B-E9ED-31CF-2D07F3176C4E}"/>
          </ac:grpSpMkLst>
        </pc:grpChg>
        <pc:grpChg chg="mod">
          <ac:chgData name="Harrison, James H (jhh5y)" userId="b54e91c0-fe5f-4cdd-a96e-e47c544bc298" providerId="ADAL" clId="{007ABA1E-93AE-C548-A75B-BDC56795495F}" dt="2023-04-26T16:54:08.578" v="2221"/>
          <ac:grpSpMkLst>
            <pc:docMk/>
            <pc:sldMk cId="3175033839" sldId="273"/>
            <ac:grpSpMk id="10" creationId="{259DAF2E-5EF9-9531-4AC4-159900EC961E}"/>
          </ac:grpSpMkLst>
        </pc:grpChg>
        <pc:grpChg chg="mod">
          <ac:chgData name="Harrison, James H (jhh5y)" userId="b54e91c0-fe5f-4cdd-a96e-e47c544bc298" providerId="ADAL" clId="{007ABA1E-93AE-C548-A75B-BDC56795495F}" dt="2023-04-26T16:54:08.578" v="2221"/>
          <ac:grpSpMkLst>
            <pc:docMk/>
            <pc:sldMk cId="3175033839" sldId="273"/>
            <ac:grpSpMk id="17" creationId="{5DF74FD8-7573-A07A-2CEF-8531F341068F}"/>
          </ac:grpSpMkLst>
        </pc:grpChg>
        <pc:grpChg chg="add mod">
          <ac:chgData name="Harrison, James H (jhh5y)" userId="b54e91c0-fe5f-4cdd-a96e-e47c544bc298" providerId="ADAL" clId="{007ABA1E-93AE-C548-A75B-BDC56795495F}" dt="2023-04-26T16:56:40.413" v="2229"/>
          <ac:grpSpMkLst>
            <pc:docMk/>
            <pc:sldMk cId="3175033839" sldId="273"/>
            <ac:grpSpMk id="44" creationId="{E8D46F2D-57AF-C813-2509-BD7808F1D3EC}"/>
          </ac:grpSpMkLst>
        </pc:grpChg>
        <pc:grpChg chg="mod">
          <ac:chgData name="Harrison, James H (jhh5y)" userId="b54e91c0-fe5f-4cdd-a96e-e47c544bc298" providerId="ADAL" clId="{007ABA1E-93AE-C548-A75B-BDC56795495F}" dt="2023-04-26T16:56:40.413" v="2229"/>
          <ac:grpSpMkLst>
            <pc:docMk/>
            <pc:sldMk cId="3175033839" sldId="273"/>
            <ac:grpSpMk id="48" creationId="{F753BA9B-08EB-B1ED-009A-C6368AC100DE}"/>
          </ac:grpSpMkLst>
        </pc:grpChg>
        <pc:grpChg chg="mod">
          <ac:chgData name="Harrison, James H (jhh5y)" userId="b54e91c0-fe5f-4cdd-a96e-e47c544bc298" providerId="ADAL" clId="{007ABA1E-93AE-C548-A75B-BDC56795495F}" dt="2023-04-26T16:56:40.413" v="2229"/>
          <ac:grpSpMkLst>
            <pc:docMk/>
            <pc:sldMk cId="3175033839" sldId="273"/>
            <ac:grpSpMk id="49" creationId="{A55A2C44-8B6F-219D-C32C-249A9DA8EBA5}"/>
          </ac:grpSpMkLst>
        </pc:grpChg>
        <pc:grpChg chg="mod">
          <ac:chgData name="Harrison, James H (jhh5y)" userId="b54e91c0-fe5f-4cdd-a96e-e47c544bc298" providerId="ADAL" clId="{007ABA1E-93AE-C548-A75B-BDC56795495F}" dt="2023-04-26T16:56:40.413" v="2229"/>
          <ac:grpSpMkLst>
            <pc:docMk/>
            <pc:sldMk cId="3175033839" sldId="273"/>
            <ac:grpSpMk id="56" creationId="{0C00CA1B-D5B7-3EB6-9041-1D8311E17EB6}"/>
          </ac:grpSpMkLst>
        </pc:grpChg>
        <pc:picChg chg="del">
          <ac:chgData name="Harrison, James H (jhh5y)" userId="b54e91c0-fe5f-4cdd-a96e-e47c544bc298" providerId="ADAL" clId="{007ABA1E-93AE-C548-A75B-BDC56795495F}" dt="2023-04-26T16:54:06.897" v="2220" actId="478"/>
          <ac:picMkLst>
            <pc:docMk/>
            <pc:sldMk cId="3175033839" sldId="273"/>
            <ac:picMk id="5" creationId="{6E8C3892-89EE-5E4F-E899-DE57965A3755}"/>
          </ac:picMkLst>
        </pc:picChg>
        <pc:picChg chg="mod">
          <ac:chgData name="Harrison, James H (jhh5y)" userId="b54e91c0-fe5f-4cdd-a96e-e47c544bc298" providerId="ADAL" clId="{007ABA1E-93AE-C548-A75B-BDC56795495F}" dt="2023-04-26T16:54:08.578" v="2221"/>
          <ac:picMkLst>
            <pc:docMk/>
            <pc:sldMk cId="3175033839" sldId="273"/>
            <ac:picMk id="18" creationId="{C9B2C503-A689-E785-BD84-79BD834DCCC2}"/>
          </ac:picMkLst>
        </pc:picChg>
        <pc:picChg chg="mod">
          <ac:chgData name="Harrison, James H (jhh5y)" userId="b54e91c0-fe5f-4cdd-a96e-e47c544bc298" providerId="ADAL" clId="{007ABA1E-93AE-C548-A75B-BDC56795495F}" dt="2023-04-26T16:54:08.578" v="2221"/>
          <ac:picMkLst>
            <pc:docMk/>
            <pc:sldMk cId="3175033839" sldId="273"/>
            <ac:picMk id="43" creationId="{4EAC671C-DDD2-E614-9376-95F6217D73FC}"/>
          </ac:picMkLst>
        </pc:picChg>
        <pc:picChg chg="mod">
          <ac:chgData name="Harrison, James H (jhh5y)" userId="b54e91c0-fe5f-4cdd-a96e-e47c544bc298" providerId="ADAL" clId="{007ABA1E-93AE-C548-A75B-BDC56795495F}" dt="2023-04-26T16:56:40.413" v="2229"/>
          <ac:picMkLst>
            <pc:docMk/>
            <pc:sldMk cId="3175033839" sldId="273"/>
            <ac:picMk id="57" creationId="{5AB85536-2141-B440-0A97-E1C2FBC089BF}"/>
          </ac:picMkLst>
        </pc:picChg>
        <pc:picChg chg="mod">
          <ac:chgData name="Harrison, James H (jhh5y)" userId="b54e91c0-fe5f-4cdd-a96e-e47c544bc298" providerId="ADAL" clId="{007ABA1E-93AE-C548-A75B-BDC56795495F}" dt="2023-04-26T16:56:40.413" v="2229"/>
          <ac:picMkLst>
            <pc:docMk/>
            <pc:sldMk cId="3175033839" sldId="273"/>
            <ac:picMk id="82" creationId="{0B3AD533-71B5-4BE1-BA99-2C5BABD0D4B6}"/>
          </ac:picMkLst>
        </pc:picChg>
        <pc:cxnChg chg="mod">
          <ac:chgData name="Harrison, James H (jhh5y)" userId="b54e91c0-fe5f-4cdd-a96e-e47c544bc298" providerId="ADAL" clId="{007ABA1E-93AE-C548-A75B-BDC56795495F}" dt="2023-04-26T16:56:39.550" v="2228" actId="478"/>
          <ac:cxnSpMkLst>
            <pc:docMk/>
            <pc:sldMk cId="3175033839" sldId="273"/>
            <ac:cxnSpMk id="7" creationId="{3C9DF6BC-11A8-118F-73FB-DCA7F80A06DD}"/>
          </ac:cxnSpMkLst>
        </pc:cxnChg>
        <pc:cxnChg chg="mod">
          <ac:chgData name="Harrison, James H (jhh5y)" userId="b54e91c0-fe5f-4cdd-a96e-e47c544bc298" providerId="ADAL" clId="{007ABA1E-93AE-C548-A75B-BDC56795495F}" dt="2023-04-26T16:56:39.550" v="2228" actId="478"/>
          <ac:cxnSpMkLst>
            <pc:docMk/>
            <pc:sldMk cId="3175033839" sldId="273"/>
            <ac:cxnSpMk id="8" creationId="{E613E181-093E-DFD0-2F3B-EFC785709C01}"/>
          </ac:cxnSpMkLst>
        </pc:cxnChg>
        <pc:cxnChg chg="mod">
          <ac:chgData name="Harrison, James H (jhh5y)" userId="b54e91c0-fe5f-4cdd-a96e-e47c544bc298" providerId="ADAL" clId="{007ABA1E-93AE-C548-A75B-BDC56795495F}" dt="2023-04-26T16:54:08.578" v="2221"/>
          <ac:cxnSpMkLst>
            <pc:docMk/>
            <pc:sldMk cId="3175033839" sldId="273"/>
            <ac:cxnSpMk id="20" creationId="{94DA804C-6B22-842A-11F7-46305D8D8A0A}"/>
          </ac:cxnSpMkLst>
        </pc:cxnChg>
        <pc:cxnChg chg="mod">
          <ac:chgData name="Harrison, James H (jhh5y)" userId="b54e91c0-fe5f-4cdd-a96e-e47c544bc298" providerId="ADAL" clId="{007ABA1E-93AE-C548-A75B-BDC56795495F}" dt="2023-04-26T16:54:08.578" v="2221"/>
          <ac:cxnSpMkLst>
            <pc:docMk/>
            <pc:sldMk cId="3175033839" sldId="273"/>
            <ac:cxnSpMk id="21" creationId="{79DECEFD-06B2-CF82-33E5-8B8D5DB399B0}"/>
          </ac:cxnSpMkLst>
        </pc:cxnChg>
        <pc:cxnChg chg="mod">
          <ac:chgData name="Harrison, James H (jhh5y)" userId="b54e91c0-fe5f-4cdd-a96e-e47c544bc298" providerId="ADAL" clId="{007ABA1E-93AE-C548-A75B-BDC56795495F}" dt="2023-04-26T16:54:08.578" v="2221"/>
          <ac:cxnSpMkLst>
            <pc:docMk/>
            <pc:sldMk cId="3175033839" sldId="273"/>
            <ac:cxnSpMk id="22" creationId="{D74BEF14-7701-1579-05EB-03C9CFCFBB57}"/>
          </ac:cxnSpMkLst>
        </pc:cxnChg>
        <pc:cxnChg chg="mod">
          <ac:chgData name="Harrison, James H (jhh5y)" userId="b54e91c0-fe5f-4cdd-a96e-e47c544bc298" providerId="ADAL" clId="{007ABA1E-93AE-C548-A75B-BDC56795495F}" dt="2023-04-26T16:54:08.578" v="2221"/>
          <ac:cxnSpMkLst>
            <pc:docMk/>
            <pc:sldMk cId="3175033839" sldId="273"/>
            <ac:cxnSpMk id="23" creationId="{3A0C68AF-858D-2477-6F2F-7576C2305F95}"/>
          </ac:cxnSpMkLst>
        </pc:cxnChg>
        <pc:cxnChg chg="mod">
          <ac:chgData name="Harrison, James H (jhh5y)" userId="b54e91c0-fe5f-4cdd-a96e-e47c544bc298" providerId="ADAL" clId="{007ABA1E-93AE-C548-A75B-BDC56795495F}" dt="2023-04-26T16:54:08.578" v="2221"/>
          <ac:cxnSpMkLst>
            <pc:docMk/>
            <pc:sldMk cId="3175033839" sldId="273"/>
            <ac:cxnSpMk id="24" creationId="{45E7F9FA-88CC-66CA-99AF-52C44C69E409}"/>
          </ac:cxnSpMkLst>
        </pc:cxnChg>
        <pc:cxnChg chg="mod">
          <ac:chgData name="Harrison, James H (jhh5y)" userId="b54e91c0-fe5f-4cdd-a96e-e47c544bc298" providerId="ADAL" clId="{007ABA1E-93AE-C548-A75B-BDC56795495F}" dt="2023-04-26T16:54:08.578" v="2221"/>
          <ac:cxnSpMkLst>
            <pc:docMk/>
            <pc:sldMk cId="3175033839" sldId="273"/>
            <ac:cxnSpMk id="25" creationId="{0F240EA5-5990-7033-189E-B96CAC6BD99F}"/>
          </ac:cxnSpMkLst>
        </pc:cxnChg>
        <pc:cxnChg chg="mod">
          <ac:chgData name="Harrison, James H (jhh5y)" userId="b54e91c0-fe5f-4cdd-a96e-e47c544bc298" providerId="ADAL" clId="{007ABA1E-93AE-C548-A75B-BDC56795495F}" dt="2023-04-26T16:54:08.578" v="2221"/>
          <ac:cxnSpMkLst>
            <pc:docMk/>
            <pc:sldMk cId="3175033839" sldId="273"/>
            <ac:cxnSpMk id="26" creationId="{837F0F5D-DA81-77FF-FAAA-7DB036AD5EDD}"/>
          </ac:cxnSpMkLst>
        </pc:cxnChg>
        <pc:cxnChg chg="mod">
          <ac:chgData name="Harrison, James H (jhh5y)" userId="b54e91c0-fe5f-4cdd-a96e-e47c544bc298" providerId="ADAL" clId="{007ABA1E-93AE-C548-A75B-BDC56795495F}" dt="2023-04-26T16:54:08.578" v="2221"/>
          <ac:cxnSpMkLst>
            <pc:docMk/>
            <pc:sldMk cId="3175033839" sldId="273"/>
            <ac:cxnSpMk id="27" creationId="{00037FF7-5841-FA17-9B5F-AE6E988B71AD}"/>
          </ac:cxnSpMkLst>
        </pc:cxnChg>
        <pc:cxnChg chg="mod">
          <ac:chgData name="Harrison, James H (jhh5y)" userId="b54e91c0-fe5f-4cdd-a96e-e47c544bc298" providerId="ADAL" clId="{007ABA1E-93AE-C548-A75B-BDC56795495F}" dt="2023-04-26T16:54:08.578" v="2221"/>
          <ac:cxnSpMkLst>
            <pc:docMk/>
            <pc:sldMk cId="3175033839" sldId="273"/>
            <ac:cxnSpMk id="28" creationId="{0B610DE1-5E8D-D65C-C5C6-33131D2E1369}"/>
          </ac:cxnSpMkLst>
        </pc:cxnChg>
        <pc:cxnChg chg="mod">
          <ac:chgData name="Harrison, James H (jhh5y)" userId="b54e91c0-fe5f-4cdd-a96e-e47c544bc298" providerId="ADAL" clId="{007ABA1E-93AE-C548-A75B-BDC56795495F}" dt="2023-04-26T16:54:08.578" v="2221"/>
          <ac:cxnSpMkLst>
            <pc:docMk/>
            <pc:sldMk cId="3175033839" sldId="273"/>
            <ac:cxnSpMk id="29" creationId="{A5E03AC9-FDB5-3053-C64C-6C90D59222A0}"/>
          </ac:cxnSpMkLst>
        </pc:cxnChg>
        <pc:cxnChg chg="mod">
          <ac:chgData name="Harrison, James H (jhh5y)" userId="b54e91c0-fe5f-4cdd-a96e-e47c544bc298" providerId="ADAL" clId="{007ABA1E-93AE-C548-A75B-BDC56795495F}" dt="2023-04-26T16:54:08.578" v="2221"/>
          <ac:cxnSpMkLst>
            <pc:docMk/>
            <pc:sldMk cId="3175033839" sldId="273"/>
            <ac:cxnSpMk id="32" creationId="{29D9F316-C6E8-22FF-2BA7-965D1E9DD84B}"/>
          </ac:cxnSpMkLst>
        </pc:cxnChg>
        <pc:cxnChg chg="mod">
          <ac:chgData name="Harrison, James H (jhh5y)" userId="b54e91c0-fe5f-4cdd-a96e-e47c544bc298" providerId="ADAL" clId="{007ABA1E-93AE-C548-A75B-BDC56795495F}" dt="2023-04-26T16:54:08.578" v="2221"/>
          <ac:cxnSpMkLst>
            <pc:docMk/>
            <pc:sldMk cId="3175033839" sldId="273"/>
            <ac:cxnSpMk id="33" creationId="{C00B01BD-3603-953C-0B1B-490F89BD35CC}"/>
          </ac:cxnSpMkLst>
        </pc:cxnChg>
        <pc:cxnChg chg="mod">
          <ac:chgData name="Harrison, James H (jhh5y)" userId="b54e91c0-fe5f-4cdd-a96e-e47c544bc298" providerId="ADAL" clId="{007ABA1E-93AE-C548-A75B-BDC56795495F}" dt="2023-04-26T16:54:08.578" v="2221"/>
          <ac:cxnSpMkLst>
            <pc:docMk/>
            <pc:sldMk cId="3175033839" sldId="273"/>
            <ac:cxnSpMk id="34" creationId="{66A2E5BC-33C2-2B89-C5CD-9B8024626C66}"/>
          </ac:cxnSpMkLst>
        </pc:cxnChg>
        <pc:cxnChg chg="mod">
          <ac:chgData name="Harrison, James H (jhh5y)" userId="b54e91c0-fe5f-4cdd-a96e-e47c544bc298" providerId="ADAL" clId="{007ABA1E-93AE-C548-A75B-BDC56795495F}" dt="2023-04-26T16:54:08.578" v="2221"/>
          <ac:cxnSpMkLst>
            <pc:docMk/>
            <pc:sldMk cId="3175033839" sldId="273"/>
            <ac:cxnSpMk id="35" creationId="{4ABDB992-DA32-0CCE-5955-49A0B1ABCF78}"/>
          </ac:cxnSpMkLst>
        </pc:cxnChg>
        <pc:cxnChg chg="mod">
          <ac:chgData name="Harrison, James H (jhh5y)" userId="b54e91c0-fe5f-4cdd-a96e-e47c544bc298" providerId="ADAL" clId="{007ABA1E-93AE-C548-A75B-BDC56795495F}" dt="2023-04-26T16:54:08.578" v="2221"/>
          <ac:cxnSpMkLst>
            <pc:docMk/>
            <pc:sldMk cId="3175033839" sldId="273"/>
            <ac:cxnSpMk id="36" creationId="{90748AA6-A0AE-66B9-6A5A-EB69885D99AE}"/>
          </ac:cxnSpMkLst>
        </pc:cxnChg>
        <pc:cxnChg chg="mod">
          <ac:chgData name="Harrison, James H (jhh5y)" userId="b54e91c0-fe5f-4cdd-a96e-e47c544bc298" providerId="ADAL" clId="{007ABA1E-93AE-C548-A75B-BDC56795495F}" dt="2023-04-26T16:54:08.578" v="2221"/>
          <ac:cxnSpMkLst>
            <pc:docMk/>
            <pc:sldMk cId="3175033839" sldId="273"/>
            <ac:cxnSpMk id="37" creationId="{762FF25A-6E53-3AF2-7A31-542B0DBC88BF}"/>
          </ac:cxnSpMkLst>
        </pc:cxnChg>
        <pc:cxnChg chg="mod">
          <ac:chgData name="Harrison, James H (jhh5y)" userId="b54e91c0-fe5f-4cdd-a96e-e47c544bc298" providerId="ADAL" clId="{007ABA1E-93AE-C548-A75B-BDC56795495F}" dt="2023-04-26T16:54:08.578" v="2221"/>
          <ac:cxnSpMkLst>
            <pc:docMk/>
            <pc:sldMk cId="3175033839" sldId="273"/>
            <ac:cxnSpMk id="38" creationId="{6108B66E-DFE0-8253-D787-7DF51E0DDC55}"/>
          </ac:cxnSpMkLst>
        </pc:cxnChg>
        <pc:cxnChg chg="mod">
          <ac:chgData name="Harrison, James H (jhh5y)" userId="b54e91c0-fe5f-4cdd-a96e-e47c544bc298" providerId="ADAL" clId="{007ABA1E-93AE-C548-A75B-BDC56795495F}" dt="2023-04-26T16:54:08.578" v="2221"/>
          <ac:cxnSpMkLst>
            <pc:docMk/>
            <pc:sldMk cId="3175033839" sldId="273"/>
            <ac:cxnSpMk id="39" creationId="{4B6947BE-91F0-921E-76EE-34360EBB2747}"/>
          </ac:cxnSpMkLst>
        </pc:cxnChg>
        <pc:cxnChg chg="mod">
          <ac:chgData name="Harrison, James H (jhh5y)" userId="b54e91c0-fe5f-4cdd-a96e-e47c544bc298" providerId="ADAL" clId="{007ABA1E-93AE-C548-A75B-BDC56795495F}" dt="2023-04-26T16:54:08.578" v="2221"/>
          <ac:cxnSpMkLst>
            <pc:docMk/>
            <pc:sldMk cId="3175033839" sldId="273"/>
            <ac:cxnSpMk id="40" creationId="{EC2B55A3-6322-66AC-C099-445C408DED4F}"/>
          </ac:cxnSpMkLst>
        </pc:cxnChg>
        <pc:cxnChg chg="mod">
          <ac:chgData name="Harrison, James H (jhh5y)" userId="b54e91c0-fe5f-4cdd-a96e-e47c544bc298" providerId="ADAL" clId="{007ABA1E-93AE-C548-A75B-BDC56795495F}" dt="2023-04-26T16:54:08.578" v="2221"/>
          <ac:cxnSpMkLst>
            <pc:docMk/>
            <pc:sldMk cId="3175033839" sldId="273"/>
            <ac:cxnSpMk id="41" creationId="{95F2345F-05CC-5305-7DE3-A5EA3AEF96DB}"/>
          </ac:cxnSpMkLst>
        </pc:cxnChg>
        <pc:cxnChg chg="mod">
          <ac:chgData name="Harrison, James H (jhh5y)" userId="b54e91c0-fe5f-4cdd-a96e-e47c544bc298" providerId="ADAL" clId="{007ABA1E-93AE-C548-A75B-BDC56795495F}" dt="2023-04-26T18:11:55.286" v="3195" actId="20577"/>
          <ac:cxnSpMkLst>
            <pc:docMk/>
            <pc:sldMk cId="3175033839" sldId="273"/>
            <ac:cxnSpMk id="46" creationId="{40D2C2ED-5361-DE90-238C-20FFA703BCC3}"/>
          </ac:cxnSpMkLst>
        </pc:cxnChg>
        <pc:cxnChg chg="mod">
          <ac:chgData name="Harrison, James H (jhh5y)" userId="b54e91c0-fe5f-4cdd-a96e-e47c544bc298" providerId="ADAL" clId="{007ABA1E-93AE-C548-A75B-BDC56795495F}" dt="2023-04-26T18:11:50.537" v="3193" actId="20577"/>
          <ac:cxnSpMkLst>
            <pc:docMk/>
            <pc:sldMk cId="3175033839" sldId="273"/>
            <ac:cxnSpMk id="47" creationId="{D354DA89-E65D-C51A-100F-2DE3AE13A695}"/>
          </ac:cxnSpMkLst>
        </pc:cxnChg>
        <pc:cxnChg chg="mod">
          <ac:chgData name="Harrison, James H (jhh5y)" userId="b54e91c0-fe5f-4cdd-a96e-e47c544bc298" providerId="ADAL" clId="{007ABA1E-93AE-C548-A75B-BDC56795495F}" dt="2023-04-26T16:56:40.413" v="2229"/>
          <ac:cxnSpMkLst>
            <pc:docMk/>
            <pc:sldMk cId="3175033839" sldId="273"/>
            <ac:cxnSpMk id="59" creationId="{BF080461-9C93-324A-F1FA-2A4FB6464957}"/>
          </ac:cxnSpMkLst>
        </pc:cxnChg>
        <pc:cxnChg chg="mod">
          <ac:chgData name="Harrison, James H (jhh5y)" userId="b54e91c0-fe5f-4cdd-a96e-e47c544bc298" providerId="ADAL" clId="{007ABA1E-93AE-C548-A75B-BDC56795495F}" dt="2023-04-26T16:56:40.413" v="2229"/>
          <ac:cxnSpMkLst>
            <pc:docMk/>
            <pc:sldMk cId="3175033839" sldId="273"/>
            <ac:cxnSpMk id="60" creationId="{55BA31AE-6B0C-C46A-3B13-12A3EA3B4F67}"/>
          </ac:cxnSpMkLst>
        </pc:cxnChg>
        <pc:cxnChg chg="mod">
          <ac:chgData name="Harrison, James H (jhh5y)" userId="b54e91c0-fe5f-4cdd-a96e-e47c544bc298" providerId="ADAL" clId="{007ABA1E-93AE-C548-A75B-BDC56795495F}" dt="2023-04-26T16:56:40.413" v="2229"/>
          <ac:cxnSpMkLst>
            <pc:docMk/>
            <pc:sldMk cId="3175033839" sldId="273"/>
            <ac:cxnSpMk id="61" creationId="{65CC0044-454A-D979-A2D1-5553E085D4A9}"/>
          </ac:cxnSpMkLst>
        </pc:cxnChg>
        <pc:cxnChg chg="mod">
          <ac:chgData name="Harrison, James H (jhh5y)" userId="b54e91c0-fe5f-4cdd-a96e-e47c544bc298" providerId="ADAL" clId="{007ABA1E-93AE-C548-A75B-BDC56795495F}" dt="2023-04-26T16:56:40.413" v="2229"/>
          <ac:cxnSpMkLst>
            <pc:docMk/>
            <pc:sldMk cId="3175033839" sldId="273"/>
            <ac:cxnSpMk id="62" creationId="{FFD22954-3D00-6C27-0CF7-B95E684CE716}"/>
          </ac:cxnSpMkLst>
        </pc:cxnChg>
        <pc:cxnChg chg="mod">
          <ac:chgData name="Harrison, James H (jhh5y)" userId="b54e91c0-fe5f-4cdd-a96e-e47c544bc298" providerId="ADAL" clId="{007ABA1E-93AE-C548-A75B-BDC56795495F}" dt="2023-04-26T16:56:40.413" v="2229"/>
          <ac:cxnSpMkLst>
            <pc:docMk/>
            <pc:sldMk cId="3175033839" sldId="273"/>
            <ac:cxnSpMk id="63" creationId="{AA8A0FD1-1829-1BB9-D878-154A8FC9BF91}"/>
          </ac:cxnSpMkLst>
        </pc:cxnChg>
        <pc:cxnChg chg="mod">
          <ac:chgData name="Harrison, James H (jhh5y)" userId="b54e91c0-fe5f-4cdd-a96e-e47c544bc298" providerId="ADAL" clId="{007ABA1E-93AE-C548-A75B-BDC56795495F}" dt="2023-04-26T16:56:40.413" v="2229"/>
          <ac:cxnSpMkLst>
            <pc:docMk/>
            <pc:sldMk cId="3175033839" sldId="273"/>
            <ac:cxnSpMk id="64" creationId="{ED5B7E4C-5ED0-51C9-0CE8-6EB004E0A736}"/>
          </ac:cxnSpMkLst>
        </pc:cxnChg>
        <pc:cxnChg chg="mod">
          <ac:chgData name="Harrison, James H (jhh5y)" userId="b54e91c0-fe5f-4cdd-a96e-e47c544bc298" providerId="ADAL" clId="{007ABA1E-93AE-C548-A75B-BDC56795495F}" dt="2023-04-26T16:56:40.413" v="2229"/>
          <ac:cxnSpMkLst>
            <pc:docMk/>
            <pc:sldMk cId="3175033839" sldId="273"/>
            <ac:cxnSpMk id="65" creationId="{EC70EBBB-B9DF-9B94-15E5-A1C45D334263}"/>
          </ac:cxnSpMkLst>
        </pc:cxnChg>
        <pc:cxnChg chg="mod">
          <ac:chgData name="Harrison, James H (jhh5y)" userId="b54e91c0-fe5f-4cdd-a96e-e47c544bc298" providerId="ADAL" clId="{007ABA1E-93AE-C548-A75B-BDC56795495F}" dt="2023-04-26T16:56:40.413" v="2229"/>
          <ac:cxnSpMkLst>
            <pc:docMk/>
            <pc:sldMk cId="3175033839" sldId="273"/>
            <ac:cxnSpMk id="66" creationId="{E28792E5-429B-9C86-2007-525D780CC554}"/>
          </ac:cxnSpMkLst>
        </pc:cxnChg>
        <pc:cxnChg chg="mod">
          <ac:chgData name="Harrison, James H (jhh5y)" userId="b54e91c0-fe5f-4cdd-a96e-e47c544bc298" providerId="ADAL" clId="{007ABA1E-93AE-C548-A75B-BDC56795495F}" dt="2023-04-26T16:56:40.413" v="2229"/>
          <ac:cxnSpMkLst>
            <pc:docMk/>
            <pc:sldMk cId="3175033839" sldId="273"/>
            <ac:cxnSpMk id="67" creationId="{516008B5-259E-8C88-6B4A-0AD76AFC6E5C}"/>
          </ac:cxnSpMkLst>
        </pc:cxnChg>
        <pc:cxnChg chg="mod">
          <ac:chgData name="Harrison, James H (jhh5y)" userId="b54e91c0-fe5f-4cdd-a96e-e47c544bc298" providerId="ADAL" clId="{007ABA1E-93AE-C548-A75B-BDC56795495F}" dt="2023-04-26T16:56:40.413" v="2229"/>
          <ac:cxnSpMkLst>
            <pc:docMk/>
            <pc:sldMk cId="3175033839" sldId="273"/>
            <ac:cxnSpMk id="68" creationId="{C90CC805-ACBC-C343-0D96-28DB03BA1747}"/>
          </ac:cxnSpMkLst>
        </pc:cxnChg>
        <pc:cxnChg chg="mod">
          <ac:chgData name="Harrison, James H (jhh5y)" userId="b54e91c0-fe5f-4cdd-a96e-e47c544bc298" providerId="ADAL" clId="{007ABA1E-93AE-C548-A75B-BDC56795495F}" dt="2023-04-26T16:56:40.413" v="2229"/>
          <ac:cxnSpMkLst>
            <pc:docMk/>
            <pc:sldMk cId="3175033839" sldId="273"/>
            <ac:cxnSpMk id="71" creationId="{4547BCDB-8B7B-B18B-83DD-1A554F3A8F91}"/>
          </ac:cxnSpMkLst>
        </pc:cxnChg>
        <pc:cxnChg chg="mod">
          <ac:chgData name="Harrison, James H (jhh5y)" userId="b54e91c0-fe5f-4cdd-a96e-e47c544bc298" providerId="ADAL" clId="{007ABA1E-93AE-C548-A75B-BDC56795495F}" dt="2023-04-26T16:56:40.413" v="2229"/>
          <ac:cxnSpMkLst>
            <pc:docMk/>
            <pc:sldMk cId="3175033839" sldId="273"/>
            <ac:cxnSpMk id="72" creationId="{7487ED95-2298-5931-EF74-F2CB8E8F10CB}"/>
          </ac:cxnSpMkLst>
        </pc:cxnChg>
        <pc:cxnChg chg="mod">
          <ac:chgData name="Harrison, James H (jhh5y)" userId="b54e91c0-fe5f-4cdd-a96e-e47c544bc298" providerId="ADAL" clId="{007ABA1E-93AE-C548-A75B-BDC56795495F}" dt="2023-04-26T16:56:40.413" v="2229"/>
          <ac:cxnSpMkLst>
            <pc:docMk/>
            <pc:sldMk cId="3175033839" sldId="273"/>
            <ac:cxnSpMk id="73" creationId="{6A58CE97-A858-3D2D-289B-5EB473F7F491}"/>
          </ac:cxnSpMkLst>
        </pc:cxnChg>
        <pc:cxnChg chg="mod">
          <ac:chgData name="Harrison, James H (jhh5y)" userId="b54e91c0-fe5f-4cdd-a96e-e47c544bc298" providerId="ADAL" clId="{007ABA1E-93AE-C548-A75B-BDC56795495F}" dt="2023-04-26T16:56:40.413" v="2229"/>
          <ac:cxnSpMkLst>
            <pc:docMk/>
            <pc:sldMk cId="3175033839" sldId="273"/>
            <ac:cxnSpMk id="74" creationId="{FD39B780-0866-7FA3-8D5C-09C5BB627C6A}"/>
          </ac:cxnSpMkLst>
        </pc:cxnChg>
        <pc:cxnChg chg="mod">
          <ac:chgData name="Harrison, James H (jhh5y)" userId="b54e91c0-fe5f-4cdd-a96e-e47c544bc298" providerId="ADAL" clId="{007ABA1E-93AE-C548-A75B-BDC56795495F}" dt="2023-04-26T16:56:40.413" v="2229"/>
          <ac:cxnSpMkLst>
            <pc:docMk/>
            <pc:sldMk cId="3175033839" sldId="273"/>
            <ac:cxnSpMk id="75" creationId="{5A47C384-F540-B140-45F5-F587B7E36064}"/>
          </ac:cxnSpMkLst>
        </pc:cxnChg>
        <pc:cxnChg chg="mod">
          <ac:chgData name="Harrison, James H (jhh5y)" userId="b54e91c0-fe5f-4cdd-a96e-e47c544bc298" providerId="ADAL" clId="{007ABA1E-93AE-C548-A75B-BDC56795495F}" dt="2023-04-26T16:56:40.413" v="2229"/>
          <ac:cxnSpMkLst>
            <pc:docMk/>
            <pc:sldMk cId="3175033839" sldId="273"/>
            <ac:cxnSpMk id="76" creationId="{008479DA-49C6-9F6D-686F-D66BF3DE139D}"/>
          </ac:cxnSpMkLst>
        </pc:cxnChg>
        <pc:cxnChg chg="mod">
          <ac:chgData name="Harrison, James H (jhh5y)" userId="b54e91c0-fe5f-4cdd-a96e-e47c544bc298" providerId="ADAL" clId="{007ABA1E-93AE-C548-A75B-BDC56795495F}" dt="2023-04-26T16:56:40.413" v="2229"/>
          <ac:cxnSpMkLst>
            <pc:docMk/>
            <pc:sldMk cId="3175033839" sldId="273"/>
            <ac:cxnSpMk id="77" creationId="{C8F9FC93-A3D0-F98D-64C2-2F6C44EFDED1}"/>
          </ac:cxnSpMkLst>
        </pc:cxnChg>
        <pc:cxnChg chg="mod">
          <ac:chgData name="Harrison, James H (jhh5y)" userId="b54e91c0-fe5f-4cdd-a96e-e47c544bc298" providerId="ADAL" clId="{007ABA1E-93AE-C548-A75B-BDC56795495F}" dt="2023-04-26T16:56:40.413" v="2229"/>
          <ac:cxnSpMkLst>
            <pc:docMk/>
            <pc:sldMk cId="3175033839" sldId="273"/>
            <ac:cxnSpMk id="78" creationId="{C21A2BEC-B997-7EEC-8790-D104AE6F0606}"/>
          </ac:cxnSpMkLst>
        </pc:cxnChg>
        <pc:cxnChg chg="mod">
          <ac:chgData name="Harrison, James H (jhh5y)" userId="b54e91c0-fe5f-4cdd-a96e-e47c544bc298" providerId="ADAL" clId="{007ABA1E-93AE-C548-A75B-BDC56795495F}" dt="2023-04-26T16:56:40.413" v="2229"/>
          <ac:cxnSpMkLst>
            <pc:docMk/>
            <pc:sldMk cId="3175033839" sldId="273"/>
            <ac:cxnSpMk id="79" creationId="{2E0B07B9-3445-60E0-EA48-BF28B63A7CE4}"/>
          </ac:cxnSpMkLst>
        </pc:cxnChg>
        <pc:cxnChg chg="mod">
          <ac:chgData name="Harrison, James H (jhh5y)" userId="b54e91c0-fe5f-4cdd-a96e-e47c544bc298" providerId="ADAL" clId="{007ABA1E-93AE-C548-A75B-BDC56795495F}" dt="2023-04-26T16:56:40.413" v="2229"/>
          <ac:cxnSpMkLst>
            <pc:docMk/>
            <pc:sldMk cId="3175033839" sldId="273"/>
            <ac:cxnSpMk id="80" creationId="{63E18358-EBB3-C7A3-ECD0-1B0BCCF0539A}"/>
          </ac:cxnSpMkLst>
        </pc:cxnChg>
      </pc:sldChg>
      <pc:sldChg chg="delSp modSp mod modNotesTx">
        <pc:chgData name="Harrison, James H (jhh5y)" userId="b54e91c0-fe5f-4cdd-a96e-e47c544bc298" providerId="ADAL" clId="{007ABA1E-93AE-C548-A75B-BDC56795495F}" dt="2023-04-26T18:35:38.839" v="3298" actId="20577"/>
        <pc:sldMkLst>
          <pc:docMk/>
          <pc:sldMk cId="4292514683" sldId="274"/>
        </pc:sldMkLst>
        <pc:spChg chg="del">
          <ac:chgData name="Harrison, James H (jhh5y)" userId="b54e91c0-fe5f-4cdd-a96e-e47c544bc298" providerId="ADAL" clId="{007ABA1E-93AE-C548-A75B-BDC56795495F}" dt="2023-04-26T16:57:41.186" v="2233" actId="478"/>
          <ac:spMkLst>
            <pc:docMk/>
            <pc:sldMk cId="4292514683" sldId="274"/>
            <ac:spMk id="6" creationId="{2C5841DF-3FC5-5048-8C32-EF6F4AA6A71B}"/>
          </ac:spMkLst>
        </pc:spChg>
        <pc:picChg chg="mod">
          <ac:chgData name="Harrison, James H (jhh5y)" userId="b54e91c0-fe5f-4cdd-a96e-e47c544bc298" providerId="ADAL" clId="{007ABA1E-93AE-C548-A75B-BDC56795495F}" dt="2023-04-26T16:57:46.315" v="2234" actId="1076"/>
          <ac:picMkLst>
            <pc:docMk/>
            <pc:sldMk cId="4292514683" sldId="274"/>
            <ac:picMk id="5" creationId="{66410D04-8139-BC46-A0D8-B8133D1A686A}"/>
          </ac:picMkLst>
        </pc:picChg>
      </pc:sldChg>
      <pc:sldChg chg="addSp delSp modSp mod modNotesTx">
        <pc:chgData name="Harrison, James H (jhh5y)" userId="b54e91c0-fe5f-4cdd-a96e-e47c544bc298" providerId="ADAL" clId="{007ABA1E-93AE-C548-A75B-BDC56795495F}" dt="2023-04-26T17:21:15.687" v="2300"/>
        <pc:sldMkLst>
          <pc:docMk/>
          <pc:sldMk cId="1782648906" sldId="275"/>
        </pc:sldMkLst>
        <pc:picChg chg="del">
          <ac:chgData name="Harrison, James H (jhh5y)" userId="b54e91c0-fe5f-4cdd-a96e-e47c544bc298" providerId="ADAL" clId="{007ABA1E-93AE-C548-A75B-BDC56795495F}" dt="2023-04-26T17:12:45.378" v="2266" actId="478"/>
          <ac:picMkLst>
            <pc:docMk/>
            <pc:sldMk cId="1782648906" sldId="275"/>
            <ac:picMk id="5" creationId="{4BA69C51-B77A-E84E-84AD-D70762A067BC}"/>
          </ac:picMkLst>
        </pc:picChg>
        <pc:picChg chg="add del mod">
          <ac:chgData name="Harrison, James H (jhh5y)" userId="b54e91c0-fe5f-4cdd-a96e-e47c544bc298" providerId="ADAL" clId="{007ABA1E-93AE-C548-A75B-BDC56795495F}" dt="2023-04-26T17:16:30.589" v="2277" actId="478"/>
          <ac:picMkLst>
            <pc:docMk/>
            <pc:sldMk cId="1782648906" sldId="275"/>
            <ac:picMk id="6" creationId="{5A714036-E61A-A665-5709-087948288D6A}"/>
          </ac:picMkLst>
        </pc:picChg>
        <pc:picChg chg="add mod">
          <ac:chgData name="Harrison, James H (jhh5y)" userId="b54e91c0-fe5f-4cdd-a96e-e47c544bc298" providerId="ADAL" clId="{007ABA1E-93AE-C548-A75B-BDC56795495F}" dt="2023-04-26T17:20:10.234" v="2297" actId="1076"/>
          <ac:picMkLst>
            <pc:docMk/>
            <pc:sldMk cId="1782648906" sldId="275"/>
            <ac:picMk id="8" creationId="{600336CF-F5F3-7DFA-CAD8-635C8DEA7989}"/>
          </ac:picMkLst>
        </pc:picChg>
      </pc:sldChg>
      <pc:sldChg chg="addSp delSp modSp mod modNotesTx">
        <pc:chgData name="Harrison, James H (jhh5y)" userId="b54e91c0-fe5f-4cdd-a96e-e47c544bc298" providerId="ADAL" clId="{007ABA1E-93AE-C548-A75B-BDC56795495F}" dt="2023-04-26T17:20:43.579" v="2299"/>
        <pc:sldMkLst>
          <pc:docMk/>
          <pc:sldMk cId="1685761360" sldId="276"/>
        </pc:sldMkLst>
        <pc:picChg chg="del">
          <ac:chgData name="Harrison, James H (jhh5y)" userId="b54e91c0-fe5f-4cdd-a96e-e47c544bc298" providerId="ADAL" clId="{007ABA1E-93AE-C548-A75B-BDC56795495F}" dt="2023-04-26T17:19:01.285" v="2289" actId="478"/>
          <ac:picMkLst>
            <pc:docMk/>
            <pc:sldMk cId="1685761360" sldId="276"/>
            <ac:picMk id="5" creationId="{B2B0A6AF-452A-304D-ADA6-1E336680BB9F}"/>
          </ac:picMkLst>
        </pc:picChg>
        <pc:picChg chg="add mod">
          <ac:chgData name="Harrison, James H (jhh5y)" userId="b54e91c0-fe5f-4cdd-a96e-e47c544bc298" providerId="ADAL" clId="{007ABA1E-93AE-C548-A75B-BDC56795495F}" dt="2023-04-26T17:20:04.087" v="2296" actId="1076"/>
          <ac:picMkLst>
            <pc:docMk/>
            <pc:sldMk cId="1685761360" sldId="276"/>
            <ac:picMk id="6" creationId="{52E5F79F-8400-EE93-2E9B-CD806E7F8DF3}"/>
          </ac:picMkLst>
        </pc:picChg>
      </pc:sldChg>
      <pc:sldChg chg="addSp delSp modSp mod modNotesTx">
        <pc:chgData name="Harrison, James H (jhh5y)" userId="b54e91c0-fe5f-4cdd-a96e-e47c544bc298" providerId="ADAL" clId="{007ABA1E-93AE-C548-A75B-BDC56795495F}" dt="2023-04-26T18:47:25.858" v="3363" actId="1035"/>
        <pc:sldMkLst>
          <pc:docMk/>
          <pc:sldMk cId="2437370504" sldId="277"/>
        </pc:sldMkLst>
        <pc:spChg chg="mod">
          <ac:chgData name="Harrison, James H (jhh5y)" userId="b54e91c0-fe5f-4cdd-a96e-e47c544bc298" providerId="ADAL" clId="{007ABA1E-93AE-C548-A75B-BDC56795495F}" dt="2023-04-26T13:01:56.720" v="265" actId="20577"/>
          <ac:spMkLst>
            <pc:docMk/>
            <pc:sldMk cId="2437370504" sldId="277"/>
            <ac:spMk id="3" creationId="{39981387-F7EE-EA48-B117-4C074D3E7788}"/>
          </ac:spMkLst>
        </pc:spChg>
        <pc:spChg chg="mod">
          <ac:chgData name="Harrison, James H (jhh5y)" userId="b54e91c0-fe5f-4cdd-a96e-e47c544bc298" providerId="ADAL" clId="{007ABA1E-93AE-C548-A75B-BDC56795495F}" dt="2023-04-26T18:47:25.858" v="3363" actId="1035"/>
          <ac:spMkLst>
            <pc:docMk/>
            <pc:sldMk cId="2437370504" sldId="277"/>
            <ac:spMk id="6" creationId="{9B1A2910-E865-0340-8EE0-FA3D8BA04373}"/>
          </ac:spMkLst>
        </pc:spChg>
        <pc:spChg chg="mod">
          <ac:chgData name="Harrison, James H (jhh5y)" userId="b54e91c0-fe5f-4cdd-a96e-e47c544bc298" providerId="ADAL" clId="{007ABA1E-93AE-C548-A75B-BDC56795495F}" dt="2023-04-26T13:00:02.715" v="251" actId="208"/>
          <ac:spMkLst>
            <pc:docMk/>
            <pc:sldMk cId="2437370504" sldId="277"/>
            <ac:spMk id="8" creationId="{25145532-E5FC-E84C-AE85-200D2B02F72F}"/>
          </ac:spMkLst>
        </pc:spChg>
        <pc:spChg chg="add mod">
          <ac:chgData name="Harrison, James H (jhh5y)" userId="b54e91c0-fe5f-4cdd-a96e-e47c544bc298" providerId="ADAL" clId="{007ABA1E-93AE-C548-A75B-BDC56795495F}" dt="2023-04-26T12:59:00.673" v="246" actId="1035"/>
          <ac:spMkLst>
            <pc:docMk/>
            <pc:sldMk cId="2437370504" sldId="277"/>
            <ac:spMk id="17" creationId="{F6AE8CB2-1C30-E844-C0A4-51D64AD0493F}"/>
          </ac:spMkLst>
        </pc:spChg>
        <pc:spChg chg="add mod">
          <ac:chgData name="Harrison, James H (jhh5y)" userId="b54e91c0-fe5f-4cdd-a96e-e47c544bc298" providerId="ADAL" clId="{007ABA1E-93AE-C548-A75B-BDC56795495F}" dt="2023-04-26T13:00:31.715" v="256" actId="1076"/>
          <ac:spMkLst>
            <pc:docMk/>
            <pc:sldMk cId="2437370504" sldId="277"/>
            <ac:spMk id="18" creationId="{C83E649C-2C8A-ADD4-1640-0C3495BD76D9}"/>
          </ac:spMkLst>
        </pc:spChg>
        <pc:picChg chg="del">
          <ac:chgData name="Harrison, James H (jhh5y)" userId="b54e91c0-fe5f-4cdd-a96e-e47c544bc298" providerId="ADAL" clId="{007ABA1E-93AE-C548-A75B-BDC56795495F}" dt="2023-04-26T12:53:49.032" v="58" actId="478"/>
          <ac:picMkLst>
            <pc:docMk/>
            <pc:sldMk cId="2437370504" sldId="277"/>
            <ac:picMk id="5" creationId="{F547B1E7-2019-DC4C-BB86-BBED40C20AA8}"/>
          </ac:picMkLst>
        </pc:picChg>
        <pc:picChg chg="add mod">
          <ac:chgData name="Harrison, James H (jhh5y)" userId="b54e91c0-fe5f-4cdd-a96e-e47c544bc298" providerId="ADAL" clId="{007ABA1E-93AE-C548-A75B-BDC56795495F}" dt="2023-04-26T12:59:23.368" v="247"/>
          <ac:picMkLst>
            <pc:docMk/>
            <pc:sldMk cId="2437370504" sldId="277"/>
            <ac:picMk id="7" creationId="{85E02476-BB37-6320-FC0A-9FB13042CF96}"/>
          </ac:picMkLst>
        </pc:picChg>
        <pc:picChg chg="add mod">
          <ac:chgData name="Harrison, James H (jhh5y)" userId="b54e91c0-fe5f-4cdd-a96e-e47c544bc298" providerId="ADAL" clId="{007ABA1E-93AE-C548-A75B-BDC56795495F}" dt="2023-04-26T12:59:30.600" v="248"/>
          <ac:picMkLst>
            <pc:docMk/>
            <pc:sldMk cId="2437370504" sldId="277"/>
            <ac:picMk id="12" creationId="{A4FBBF82-84AC-6CED-7B28-B855DA2EB137}"/>
          </ac:picMkLst>
        </pc:picChg>
        <pc:cxnChg chg="mod">
          <ac:chgData name="Harrison, James H (jhh5y)" userId="b54e91c0-fe5f-4cdd-a96e-e47c544bc298" providerId="ADAL" clId="{007ABA1E-93AE-C548-A75B-BDC56795495F}" dt="2023-04-26T12:59:00.673" v="246" actId="1035"/>
          <ac:cxnSpMkLst>
            <pc:docMk/>
            <pc:sldMk cId="2437370504" sldId="277"/>
            <ac:cxnSpMk id="10" creationId="{7B985276-0225-A543-BB10-0B238509A690}"/>
          </ac:cxnSpMkLst>
        </pc:cxnChg>
        <pc:cxnChg chg="mod">
          <ac:chgData name="Harrison, James H (jhh5y)" userId="b54e91c0-fe5f-4cdd-a96e-e47c544bc298" providerId="ADAL" clId="{007ABA1E-93AE-C548-A75B-BDC56795495F}" dt="2023-04-26T13:00:52.988" v="259" actId="1036"/>
          <ac:cxnSpMkLst>
            <pc:docMk/>
            <pc:sldMk cId="2437370504" sldId="277"/>
            <ac:cxnSpMk id="11" creationId="{533C8FDB-8A6C-6F42-83C6-3AA0F0C54DB4}"/>
          </ac:cxnSpMkLst>
        </pc:cxnChg>
        <pc:cxnChg chg="add mod">
          <ac:chgData name="Harrison, James H (jhh5y)" userId="b54e91c0-fe5f-4cdd-a96e-e47c544bc298" providerId="ADAL" clId="{007ABA1E-93AE-C548-A75B-BDC56795495F}" dt="2023-04-26T12:59:00.673" v="246" actId="1035"/>
          <ac:cxnSpMkLst>
            <pc:docMk/>
            <pc:sldMk cId="2437370504" sldId="277"/>
            <ac:cxnSpMk id="13" creationId="{3E6C2F92-6203-15BF-27B8-90EB121F8D20}"/>
          </ac:cxnSpMkLst>
        </pc:cxnChg>
        <pc:cxnChg chg="add mod">
          <ac:chgData name="Harrison, James H (jhh5y)" userId="b54e91c0-fe5f-4cdd-a96e-e47c544bc298" providerId="ADAL" clId="{007ABA1E-93AE-C548-A75B-BDC56795495F}" dt="2023-04-26T12:59:00.673" v="246" actId="1035"/>
          <ac:cxnSpMkLst>
            <pc:docMk/>
            <pc:sldMk cId="2437370504" sldId="277"/>
            <ac:cxnSpMk id="16" creationId="{3CF1C681-7FAB-A560-87DD-BFF6E60FA0AE}"/>
          </ac:cxnSpMkLst>
        </pc:cxnChg>
      </pc:sldChg>
      <pc:sldChg chg="modSp mod">
        <pc:chgData name="Harrison, James H (jhh5y)" userId="b54e91c0-fe5f-4cdd-a96e-e47c544bc298" providerId="ADAL" clId="{007ABA1E-93AE-C548-A75B-BDC56795495F}" dt="2023-05-01T21:59:21.910" v="5527" actId="20577"/>
        <pc:sldMkLst>
          <pc:docMk/>
          <pc:sldMk cId="2784434249" sldId="278"/>
        </pc:sldMkLst>
        <pc:spChg chg="mod">
          <ac:chgData name="Harrison, James H (jhh5y)" userId="b54e91c0-fe5f-4cdd-a96e-e47c544bc298" providerId="ADAL" clId="{007ABA1E-93AE-C548-A75B-BDC56795495F}" dt="2023-05-01T21:59:21.910" v="5527" actId="20577"/>
          <ac:spMkLst>
            <pc:docMk/>
            <pc:sldMk cId="2784434249" sldId="278"/>
            <ac:spMk id="4" creationId="{2A4D0932-B4AE-F948-A99B-B577C953CCFD}"/>
          </ac:spMkLst>
        </pc:spChg>
      </pc:sldChg>
      <pc:sldChg chg="modSp mod">
        <pc:chgData name="Harrison, James H (jhh5y)" userId="b54e91c0-fe5f-4cdd-a96e-e47c544bc298" providerId="ADAL" clId="{007ABA1E-93AE-C548-A75B-BDC56795495F}" dt="2023-04-26T19:03:57.965" v="3498" actId="1037"/>
        <pc:sldMkLst>
          <pc:docMk/>
          <pc:sldMk cId="1092172350" sldId="279"/>
        </pc:sldMkLst>
        <pc:spChg chg="mod">
          <ac:chgData name="Harrison, James H (jhh5y)" userId="b54e91c0-fe5f-4cdd-a96e-e47c544bc298" providerId="ADAL" clId="{007ABA1E-93AE-C548-A75B-BDC56795495F}" dt="2023-04-26T19:03:57.965" v="3498" actId="1037"/>
          <ac:spMkLst>
            <pc:docMk/>
            <pc:sldMk cId="1092172350" sldId="279"/>
            <ac:spMk id="2" creationId="{F52DF58D-4934-0330-6D7F-A9832E579D5B}"/>
          </ac:spMkLst>
        </pc:spChg>
        <pc:graphicFrameChg chg="mod modGraphic">
          <ac:chgData name="Harrison, James H (jhh5y)" userId="b54e91c0-fe5f-4cdd-a96e-e47c544bc298" providerId="ADAL" clId="{007ABA1E-93AE-C548-A75B-BDC56795495F}" dt="2023-04-26T19:02:59.405" v="3489" actId="20577"/>
          <ac:graphicFrameMkLst>
            <pc:docMk/>
            <pc:sldMk cId="1092172350" sldId="279"/>
            <ac:graphicFrameMk id="4" creationId="{D7D53109-3D8B-3397-24B6-EEBDF1B1AE1E}"/>
          </ac:graphicFrameMkLst>
        </pc:graphicFrameChg>
      </pc:sldChg>
      <pc:sldChg chg="modSp mod">
        <pc:chgData name="Harrison, James H (jhh5y)" userId="b54e91c0-fe5f-4cdd-a96e-e47c544bc298" providerId="ADAL" clId="{007ABA1E-93AE-C548-A75B-BDC56795495F}" dt="2023-05-01T21:59:38.309" v="5539" actId="14100"/>
        <pc:sldMkLst>
          <pc:docMk/>
          <pc:sldMk cId="1692328557" sldId="280"/>
        </pc:sldMkLst>
        <pc:spChg chg="mod">
          <ac:chgData name="Harrison, James H (jhh5y)" userId="b54e91c0-fe5f-4cdd-a96e-e47c544bc298" providerId="ADAL" clId="{007ABA1E-93AE-C548-A75B-BDC56795495F}" dt="2023-05-01T21:59:38.309" v="5539" actId="14100"/>
          <ac:spMkLst>
            <pc:docMk/>
            <pc:sldMk cId="1692328557" sldId="280"/>
            <ac:spMk id="4" creationId="{2A4D0932-B4AE-F948-A99B-B577C953CCFD}"/>
          </ac:spMkLst>
        </pc:spChg>
      </pc:sldChg>
      <pc:sldChg chg="modSp mod">
        <pc:chgData name="Harrison, James H (jhh5y)" userId="b54e91c0-fe5f-4cdd-a96e-e47c544bc298" providerId="ADAL" clId="{007ABA1E-93AE-C548-A75B-BDC56795495F}" dt="2023-05-01T20:36:00.081" v="4830" actId="20577"/>
        <pc:sldMkLst>
          <pc:docMk/>
          <pc:sldMk cId="3702651666" sldId="281"/>
        </pc:sldMkLst>
        <pc:spChg chg="mod">
          <ac:chgData name="Harrison, James H (jhh5y)" userId="b54e91c0-fe5f-4cdd-a96e-e47c544bc298" providerId="ADAL" clId="{007ABA1E-93AE-C548-A75B-BDC56795495F}" dt="2023-05-01T20:36:00.081" v="4830" actId="20577"/>
          <ac:spMkLst>
            <pc:docMk/>
            <pc:sldMk cId="3702651666" sldId="281"/>
            <ac:spMk id="5" creationId="{02AD6F1D-AA91-FCD2-D56A-F6A38E4F8389}"/>
          </ac:spMkLst>
        </pc:spChg>
      </pc:sldChg>
      <pc:sldChg chg="modSp add mod modNotesTx">
        <pc:chgData name="Harrison, James H (jhh5y)" userId="b54e91c0-fe5f-4cdd-a96e-e47c544bc298" providerId="ADAL" clId="{007ABA1E-93AE-C548-A75B-BDC56795495F}" dt="2023-04-26T19:00:50.764" v="3482" actId="14100"/>
        <pc:sldMkLst>
          <pc:docMk/>
          <pc:sldMk cId="3400709409" sldId="308"/>
        </pc:sldMkLst>
        <pc:spChg chg="mod">
          <ac:chgData name="Harrison, James H (jhh5y)" userId="b54e91c0-fe5f-4cdd-a96e-e47c544bc298" providerId="ADAL" clId="{007ABA1E-93AE-C548-A75B-BDC56795495F}" dt="2023-04-26T19:00:50.764" v="3482" actId="14100"/>
          <ac:spMkLst>
            <pc:docMk/>
            <pc:sldMk cId="3400709409" sldId="308"/>
            <ac:spMk id="3" creationId="{73B9CDA8-C7F0-168B-F794-73D3DCDBDED6}"/>
          </ac:spMkLst>
        </pc:spChg>
      </pc:sldChg>
      <pc:sldChg chg="addSp modSp new mod">
        <pc:chgData name="Harrison, James H (jhh5y)" userId="b54e91c0-fe5f-4cdd-a96e-e47c544bc298" providerId="ADAL" clId="{007ABA1E-93AE-C548-A75B-BDC56795495F}" dt="2023-04-26T18:07:27.324" v="3070"/>
        <pc:sldMkLst>
          <pc:docMk/>
          <pc:sldMk cId="1657533579" sldId="309"/>
        </pc:sldMkLst>
        <pc:spChg chg="mod">
          <ac:chgData name="Harrison, James H (jhh5y)" userId="b54e91c0-fe5f-4cdd-a96e-e47c544bc298" providerId="ADAL" clId="{007ABA1E-93AE-C548-A75B-BDC56795495F}" dt="2023-04-26T18:07:26.280" v="3069" actId="14100"/>
          <ac:spMkLst>
            <pc:docMk/>
            <pc:sldMk cId="1657533579" sldId="309"/>
            <ac:spMk id="2" creationId="{84E56F31-F72F-8820-D987-1852DC253465}"/>
          </ac:spMkLst>
        </pc:spChg>
        <pc:picChg chg="add mod">
          <ac:chgData name="Harrison, James H (jhh5y)" userId="b54e91c0-fe5f-4cdd-a96e-e47c544bc298" providerId="ADAL" clId="{007ABA1E-93AE-C548-A75B-BDC56795495F}" dt="2023-04-26T18:07:27.324" v="3070"/>
          <ac:picMkLst>
            <pc:docMk/>
            <pc:sldMk cId="1657533579" sldId="309"/>
            <ac:picMk id="4" creationId="{63E3B3D4-4F02-0FC8-D805-772C0645F76F}"/>
          </ac:picMkLst>
        </pc:picChg>
      </pc:sldChg>
      <pc:sldChg chg="addSp delSp modSp new del mod">
        <pc:chgData name="Harrison, James H (jhh5y)" userId="b54e91c0-fe5f-4cdd-a96e-e47c544bc298" providerId="ADAL" clId="{007ABA1E-93AE-C548-A75B-BDC56795495F}" dt="2023-04-26T13:54:45.244" v="1141" actId="2696"/>
        <pc:sldMkLst>
          <pc:docMk/>
          <pc:sldMk cId="3623379424" sldId="309"/>
        </pc:sldMkLst>
        <pc:spChg chg="del">
          <ac:chgData name="Harrison, James H (jhh5y)" userId="b54e91c0-fe5f-4cdd-a96e-e47c544bc298" providerId="ADAL" clId="{007ABA1E-93AE-C548-A75B-BDC56795495F}" dt="2023-04-26T13:23:46.639" v="291" actId="478"/>
          <ac:spMkLst>
            <pc:docMk/>
            <pc:sldMk cId="3623379424" sldId="309"/>
            <ac:spMk id="3" creationId="{90EC396E-C1DE-F0E2-03A4-236BEB3DC524}"/>
          </ac:spMkLst>
        </pc:spChg>
        <pc:spChg chg="add mod">
          <ac:chgData name="Harrison, James H (jhh5y)" userId="b54e91c0-fe5f-4cdd-a96e-e47c544bc298" providerId="ADAL" clId="{007ABA1E-93AE-C548-A75B-BDC56795495F}" dt="2023-04-26T13:31:28.188" v="562" actId="208"/>
          <ac:spMkLst>
            <pc:docMk/>
            <pc:sldMk cId="3623379424" sldId="309"/>
            <ac:spMk id="4" creationId="{14D5543B-AFEB-B0E6-0A40-66CE749690E1}"/>
          </ac:spMkLst>
        </pc:spChg>
        <pc:spChg chg="add mod">
          <ac:chgData name="Harrison, James H (jhh5y)" userId="b54e91c0-fe5f-4cdd-a96e-e47c544bc298" providerId="ADAL" clId="{007ABA1E-93AE-C548-A75B-BDC56795495F}" dt="2023-04-26T13:31:48.810" v="565" actId="208"/>
          <ac:spMkLst>
            <pc:docMk/>
            <pc:sldMk cId="3623379424" sldId="309"/>
            <ac:spMk id="5" creationId="{3993089B-38EE-CD8D-0AC1-8F1E83C193A0}"/>
          </ac:spMkLst>
        </pc:spChg>
        <pc:spChg chg="add mod">
          <ac:chgData name="Harrison, James H (jhh5y)" userId="b54e91c0-fe5f-4cdd-a96e-e47c544bc298" providerId="ADAL" clId="{007ABA1E-93AE-C548-A75B-BDC56795495F}" dt="2023-04-26T13:32:41.152" v="570" actId="208"/>
          <ac:spMkLst>
            <pc:docMk/>
            <pc:sldMk cId="3623379424" sldId="309"/>
            <ac:spMk id="6" creationId="{8BD87E06-AEF6-BC57-C643-3D05CFDCC24D}"/>
          </ac:spMkLst>
        </pc:spChg>
        <pc:spChg chg="add mod">
          <ac:chgData name="Harrison, James H (jhh5y)" userId="b54e91c0-fe5f-4cdd-a96e-e47c544bc298" providerId="ADAL" clId="{007ABA1E-93AE-C548-A75B-BDC56795495F}" dt="2023-04-26T13:33:07.823" v="573" actId="208"/>
          <ac:spMkLst>
            <pc:docMk/>
            <pc:sldMk cId="3623379424" sldId="309"/>
            <ac:spMk id="7" creationId="{BD24EFF5-F42F-F252-E3B9-B490D63BA26E}"/>
          </ac:spMkLst>
        </pc:spChg>
        <pc:spChg chg="add mod">
          <ac:chgData name="Harrison, James H (jhh5y)" userId="b54e91c0-fe5f-4cdd-a96e-e47c544bc298" providerId="ADAL" clId="{007ABA1E-93AE-C548-A75B-BDC56795495F}" dt="2023-04-26T13:29:51.825" v="518" actId="408"/>
          <ac:spMkLst>
            <pc:docMk/>
            <pc:sldMk cId="3623379424" sldId="309"/>
            <ac:spMk id="8" creationId="{A3099018-C995-CE69-0E8F-E6DE2A38554A}"/>
          </ac:spMkLst>
        </pc:spChg>
        <pc:spChg chg="add mod">
          <ac:chgData name="Harrison, James H (jhh5y)" userId="b54e91c0-fe5f-4cdd-a96e-e47c544bc298" providerId="ADAL" clId="{007ABA1E-93AE-C548-A75B-BDC56795495F}" dt="2023-04-26T13:33:40.745" v="576" actId="208"/>
          <ac:spMkLst>
            <pc:docMk/>
            <pc:sldMk cId="3623379424" sldId="309"/>
            <ac:spMk id="9" creationId="{BEC76CCE-2C5C-D5F4-2FA8-E46F3631AF51}"/>
          </ac:spMkLst>
        </pc:spChg>
        <pc:spChg chg="add mod">
          <ac:chgData name="Harrison, James H (jhh5y)" userId="b54e91c0-fe5f-4cdd-a96e-e47c544bc298" providerId="ADAL" clId="{007ABA1E-93AE-C548-A75B-BDC56795495F}" dt="2023-04-26T13:31:36.566" v="563" actId="208"/>
          <ac:spMkLst>
            <pc:docMk/>
            <pc:sldMk cId="3623379424" sldId="309"/>
            <ac:spMk id="13" creationId="{9A12B0D4-AF7B-9DDC-0433-ED3483FAA9FA}"/>
          </ac:spMkLst>
        </pc:spChg>
        <pc:spChg chg="add mod">
          <ac:chgData name="Harrison, James H (jhh5y)" userId="b54e91c0-fe5f-4cdd-a96e-e47c544bc298" providerId="ADAL" clId="{007ABA1E-93AE-C548-A75B-BDC56795495F}" dt="2023-04-26T13:31:52.481" v="566" actId="208"/>
          <ac:spMkLst>
            <pc:docMk/>
            <pc:sldMk cId="3623379424" sldId="309"/>
            <ac:spMk id="14" creationId="{9460EDC8-D49F-B94E-5C1A-EA799AB901D9}"/>
          </ac:spMkLst>
        </pc:spChg>
        <pc:spChg chg="add mod">
          <ac:chgData name="Harrison, James H (jhh5y)" userId="b54e91c0-fe5f-4cdd-a96e-e47c544bc298" providerId="ADAL" clId="{007ABA1E-93AE-C548-A75B-BDC56795495F}" dt="2023-04-26T13:32:46.177" v="571" actId="208"/>
          <ac:spMkLst>
            <pc:docMk/>
            <pc:sldMk cId="3623379424" sldId="309"/>
            <ac:spMk id="15" creationId="{AB6AE0E3-63E5-CE86-2876-D09D29DDECAA}"/>
          </ac:spMkLst>
        </pc:spChg>
        <pc:spChg chg="add mod">
          <ac:chgData name="Harrison, James H (jhh5y)" userId="b54e91c0-fe5f-4cdd-a96e-e47c544bc298" providerId="ADAL" clId="{007ABA1E-93AE-C548-A75B-BDC56795495F}" dt="2023-04-26T13:33:51.821" v="578" actId="1035"/>
          <ac:spMkLst>
            <pc:docMk/>
            <pc:sldMk cId="3623379424" sldId="309"/>
            <ac:spMk id="16" creationId="{4AF47BE0-7103-F0B6-8776-514249139E4B}"/>
          </ac:spMkLst>
        </pc:spChg>
        <pc:spChg chg="add mod">
          <ac:chgData name="Harrison, James H (jhh5y)" userId="b54e91c0-fe5f-4cdd-a96e-e47c544bc298" providerId="ADAL" clId="{007ABA1E-93AE-C548-A75B-BDC56795495F}" dt="2023-04-26T13:33:59.106" v="581" actId="1035"/>
          <ac:spMkLst>
            <pc:docMk/>
            <pc:sldMk cId="3623379424" sldId="309"/>
            <ac:spMk id="17" creationId="{8F315AFB-2162-6DC1-EF99-14F3E53C5A55}"/>
          </ac:spMkLst>
        </pc:spChg>
        <pc:cxnChg chg="add del mod">
          <ac:chgData name="Harrison, James H (jhh5y)" userId="b54e91c0-fe5f-4cdd-a96e-e47c544bc298" providerId="ADAL" clId="{007ABA1E-93AE-C548-A75B-BDC56795495F}" dt="2023-04-26T13:25:44.997" v="369" actId="478"/>
          <ac:cxnSpMkLst>
            <pc:docMk/>
            <pc:sldMk cId="3623379424" sldId="309"/>
            <ac:cxnSpMk id="11" creationId="{71C7F139-DF12-727C-8AF1-D2F5968CA00D}"/>
          </ac:cxnSpMkLst>
        </pc:cxnChg>
      </pc:sldChg>
      <pc:sldChg chg="delSp new del mod">
        <pc:chgData name="Harrison, James H (jhh5y)" userId="b54e91c0-fe5f-4cdd-a96e-e47c544bc298" providerId="ADAL" clId="{007ABA1E-93AE-C548-A75B-BDC56795495F}" dt="2023-04-26T16:57:24.103" v="2232" actId="2696"/>
        <pc:sldMkLst>
          <pc:docMk/>
          <pc:sldMk cId="3899895779" sldId="309"/>
        </pc:sldMkLst>
        <pc:spChg chg="del">
          <ac:chgData name="Harrison, James H (jhh5y)" userId="b54e91c0-fe5f-4cdd-a96e-e47c544bc298" providerId="ADAL" clId="{007ABA1E-93AE-C548-A75B-BDC56795495F}" dt="2023-04-26T16:11:45.368" v="1567" actId="478"/>
          <ac:spMkLst>
            <pc:docMk/>
            <pc:sldMk cId="3899895779" sldId="309"/>
            <ac:spMk id="3" creationId="{FBBB37AA-8DD3-6D52-2492-545634214308}"/>
          </ac:spMkLst>
        </pc:spChg>
      </pc:sldChg>
      <pc:sldChg chg="addSp modSp new mod">
        <pc:chgData name="Harrison, James H (jhh5y)" userId="b54e91c0-fe5f-4cdd-a96e-e47c544bc298" providerId="ADAL" clId="{007ABA1E-93AE-C548-A75B-BDC56795495F}" dt="2023-05-01T19:15:23.060" v="3669" actId="20577"/>
        <pc:sldMkLst>
          <pc:docMk/>
          <pc:sldMk cId="1304025195" sldId="310"/>
        </pc:sldMkLst>
        <pc:spChg chg="mod">
          <ac:chgData name="Harrison, James H (jhh5y)" userId="b54e91c0-fe5f-4cdd-a96e-e47c544bc298" providerId="ADAL" clId="{007ABA1E-93AE-C548-A75B-BDC56795495F}" dt="2023-04-26T18:59:24.377" v="3408" actId="14100"/>
          <ac:spMkLst>
            <pc:docMk/>
            <pc:sldMk cId="1304025195" sldId="310"/>
            <ac:spMk id="2" creationId="{AD34B5CC-BB93-C0DD-B2EB-6AAAFF75FBDA}"/>
          </ac:spMkLst>
        </pc:spChg>
        <pc:spChg chg="mod">
          <ac:chgData name="Harrison, James H (jhh5y)" userId="b54e91c0-fe5f-4cdd-a96e-e47c544bc298" providerId="ADAL" clId="{007ABA1E-93AE-C548-A75B-BDC56795495F}" dt="2023-05-01T19:15:23.060" v="3669" actId="20577"/>
          <ac:spMkLst>
            <pc:docMk/>
            <pc:sldMk cId="1304025195" sldId="310"/>
            <ac:spMk id="3" creationId="{073D737F-6006-D264-14BC-F2450DE3C8A8}"/>
          </ac:spMkLst>
        </pc:spChg>
        <pc:picChg chg="add mod">
          <ac:chgData name="Harrison, James H (jhh5y)" userId="b54e91c0-fe5f-4cdd-a96e-e47c544bc298" providerId="ADAL" clId="{007ABA1E-93AE-C548-A75B-BDC56795495F}" dt="2023-04-26T18:59:40.145" v="3409"/>
          <ac:picMkLst>
            <pc:docMk/>
            <pc:sldMk cId="1304025195" sldId="310"/>
            <ac:picMk id="5" creationId="{E10F47C3-646D-BE7B-CC1D-E13AAA0245F1}"/>
          </ac:picMkLst>
        </pc:picChg>
      </pc:sldChg>
      <pc:sldChg chg="addSp delSp modSp new mod">
        <pc:chgData name="Harrison, James H (jhh5y)" userId="b54e91c0-fe5f-4cdd-a96e-e47c544bc298" providerId="ADAL" clId="{007ABA1E-93AE-C548-A75B-BDC56795495F}" dt="2023-05-01T21:56:31.092" v="5471" actId="1076"/>
        <pc:sldMkLst>
          <pc:docMk/>
          <pc:sldMk cId="4230398124" sldId="312"/>
        </pc:sldMkLst>
        <pc:spChg chg="mod">
          <ac:chgData name="Harrison, James H (jhh5y)" userId="b54e91c0-fe5f-4cdd-a96e-e47c544bc298" providerId="ADAL" clId="{007ABA1E-93AE-C548-A75B-BDC56795495F}" dt="2023-05-01T21:56:16.661" v="5469" actId="121"/>
          <ac:spMkLst>
            <pc:docMk/>
            <pc:sldMk cId="4230398124" sldId="312"/>
            <ac:spMk id="2" creationId="{51103156-17FB-3280-F905-46A9B7A045AF}"/>
          </ac:spMkLst>
        </pc:spChg>
        <pc:spChg chg="mod">
          <ac:chgData name="Harrison, James H (jhh5y)" userId="b54e91c0-fe5f-4cdd-a96e-e47c544bc298" providerId="ADAL" clId="{007ABA1E-93AE-C548-A75B-BDC56795495F}" dt="2023-05-01T21:43:09.621" v="5323" actId="1038"/>
          <ac:spMkLst>
            <pc:docMk/>
            <pc:sldMk cId="4230398124" sldId="312"/>
            <ac:spMk id="3" creationId="{5F40F756-40F0-D698-E0E3-C039B3A32E54}"/>
          </ac:spMkLst>
        </pc:spChg>
        <pc:spChg chg="add mod">
          <ac:chgData name="Harrison, James H (jhh5y)" userId="b54e91c0-fe5f-4cdd-a96e-e47c544bc298" providerId="ADAL" clId="{007ABA1E-93AE-C548-A75B-BDC56795495F}" dt="2023-05-01T21:43:09.621" v="5323" actId="1038"/>
          <ac:spMkLst>
            <pc:docMk/>
            <pc:sldMk cId="4230398124" sldId="312"/>
            <ac:spMk id="6" creationId="{A6C7DCB7-4EA5-765C-3B28-23C9FFD6EF0F}"/>
          </ac:spMkLst>
        </pc:spChg>
        <pc:spChg chg="add mod">
          <ac:chgData name="Harrison, James H (jhh5y)" userId="b54e91c0-fe5f-4cdd-a96e-e47c544bc298" providerId="ADAL" clId="{007ABA1E-93AE-C548-A75B-BDC56795495F}" dt="2023-05-01T21:43:09.621" v="5323" actId="1038"/>
          <ac:spMkLst>
            <pc:docMk/>
            <pc:sldMk cId="4230398124" sldId="312"/>
            <ac:spMk id="8" creationId="{AB13DDBF-3CB3-0435-03A0-13EBF9B8839B}"/>
          </ac:spMkLst>
        </pc:spChg>
        <pc:spChg chg="add mod">
          <ac:chgData name="Harrison, James H (jhh5y)" userId="b54e91c0-fe5f-4cdd-a96e-e47c544bc298" providerId="ADAL" clId="{007ABA1E-93AE-C548-A75B-BDC56795495F}" dt="2023-05-01T21:43:09.621" v="5323" actId="1038"/>
          <ac:spMkLst>
            <pc:docMk/>
            <pc:sldMk cId="4230398124" sldId="312"/>
            <ac:spMk id="9" creationId="{A8F0279A-A5E4-7A11-FD98-E7CBAC4A04FA}"/>
          </ac:spMkLst>
        </pc:spChg>
        <pc:spChg chg="add mod">
          <ac:chgData name="Harrison, James H (jhh5y)" userId="b54e91c0-fe5f-4cdd-a96e-e47c544bc298" providerId="ADAL" clId="{007ABA1E-93AE-C548-A75B-BDC56795495F}" dt="2023-05-01T21:50:44.349" v="5420" actId="1035"/>
          <ac:spMkLst>
            <pc:docMk/>
            <pc:sldMk cId="4230398124" sldId="312"/>
            <ac:spMk id="10" creationId="{5ED3F5D7-708D-0AB3-CF56-6D126AB3B4C3}"/>
          </ac:spMkLst>
        </pc:spChg>
        <pc:spChg chg="add del mod">
          <ac:chgData name="Harrison, James H (jhh5y)" userId="b54e91c0-fe5f-4cdd-a96e-e47c544bc298" providerId="ADAL" clId="{007ABA1E-93AE-C548-A75B-BDC56795495F}" dt="2023-05-01T21:38:15.157" v="5168" actId="478"/>
          <ac:spMkLst>
            <pc:docMk/>
            <pc:sldMk cId="4230398124" sldId="312"/>
            <ac:spMk id="12" creationId="{7746193C-2D8B-B86C-C96D-63E5262989BE}"/>
          </ac:spMkLst>
        </pc:spChg>
        <pc:spChg chg="add mod">
          <ac:chgData name="Harrison, James H (jhh5y)" userId="b54e91c0-fe5f-4cdd-a96e-e47c544bc298" providerId="ADAL" clId="{007ABA1E-93AE-C548-A75B-BDC56795495F}" dt="2023-05-01T21:43:09.621" v="5323" actId="1038"/>
          <ac:spMkLst>
            <pc:docMk/>
            <pc:sldMk cId="4230398124" sldId="312"/>
            <ac:spMk id="17" creationId="{C3929470-732B-BC35-0A18-7922B6056B7F}"/>
          </ac:spMkLst>
        </pc:spChg>
        <pc:spChg chg="add mod">
          <ac:chgData name="Harrison, James H (jhh5y)" userId="b54e91c0-fe5f-4cdd-a96e-e47c544bc298" providerId="ADAL" clId="{007ABA1E-93AE-C548-A75B-BDC56795495F}" dt="2023-05-01T21:56:31.092" v="5471" actId="1076"/>
          <ac:spMkLst>
            <pc:docMk/>
            <pc:sldMk cId="4230398124" sldId="312"/>
            <ac:spMk id="18" creationId="{1897B11D-0F6D-6AE7-0336-D5D18F45C042}"/>
          </ac:spMkLst>
        </pc:spChg>
        <pc:spChg chg="add del mod">
          <ac:chgData name="Harrison, James H (jhh5y)" userId="b54e91c0-fe5f-4cdd-a96e-e47c544bc298" providerId="ADAL" clId="{007ABA1E-93AE-C548-A75B-BDC56795495F}" dt="2023-05-01T21:38:18.803" v="5169" actId="478"/>
          <ac:spMkLst>
            <pc:docMk/>
            <pc:sldMk cId="4230398124" sldId="312"/>
            <ac:spMk id="19" creationId="{265BDDB2-79C6-593C-86F1-63F8D9C3D3A3}"/>
          </ac:spMkLst>
        </pc:spChg>
        <pc:spChg chg="add del mod">
          <ac:chgData name="Harrison, James H (jhh5y)" userId="b54e91c0-fe5f-4cdd-a96e-e47c544bc298" providerId="ADAL" clId="{007ABA1E-93AE-C548-A75B-BDC56795495F}" dt="2023-05-01T21:38:15.157" v="5168" actId="478"/>
          <ac:spMkLst>
            <pc:docMk/>
            <pc:sldMk cId="4230398124" sldId="312"/>
            <ac:spMk id="20" creationId="{C9A46178-0EF9-6134-60BA-D91A62B3074E}"/>
          </ac:spMkLst>
        </pc:spChg>
        <pc:spChg chg="add del mod">
          <ac:chgData name="Harrison, James H (jhh5y)" userId="b54e91c0-fe5f-4cdd-a96e-e47c544bc298" providerId="ADAL" clId="{007ABA1E-93AE-C548-A75B-BDC56795495F}" dt="2023-05-01T21:38:18.803" v="5169" actId="478"/>
          <ac:spMkLst>
            <pc:docMk/>
            <pc:sldMk cId="4230398124" sldId="312"/>
            <ac:spMk id="21" creationId="{BFEDB2B1-47C1-942F-2107-5618C8326C7D}"/>
          </ac:spMkLst>
        </pc:spChg>
        <pc:spChg chg="add del mod">
          <ac:chgData name="Harrison, James H (jhh5y)" userId="b54e91c0-fe5f-4cdd-a96e-e47c544bc298" providerId="ADAL" clId="{007ABA1E-93AE-C548-A75B-BDC56795495F}" dt="2023-05-01T21:38:18.803" v="5169" actId="478"/>
          <ac:spMkLst>
            <pc:docMk/>
            <pc:sldMk cId="4230398124" sldId="312"/>
            <ac:spMk id="22" creationId="{534AB431-48A5-3504-6123-4A7AC7415F6A}"/>
          </ac:spMkLst>
        </pc:spChg>
        <pc:spChg chg="add del mod">
          <ac:chgData name="Harrison, James H (jhh5y)" userId="b54e91c0-fe5f-4cdd-a96e-e47c544bc298" providerId="ADAL" clId="{007ABA1E-93AE-C548-A75B-BDC56795495F}" dt="2023-05-01T21:38:18.803" v="5169" actId="478"/>
          <ac:spMkLst>
            <pc:docMk/>
            <pc:sldMk cId="4230398124" sldId="312"/>
            <ac:spMk id="23" creationId="{73198D99-2E3B-260A-C5A4-45D9CB20F0A8}"/>
          </ac:spMkLst>
        </pc:spChg>
        <pc:spChg chg="add del">
          <ac:chgData name="Harrison, James H (jhh5y)" userId="b54e91c0-fe5f-4cdd-a96e-e47c544bc298" providerId="ADAL" clId="{007ABA1E-93AE-C548-A75B-BDC56795495F}" dt="2023-05-01T20:05:55.162" v="4613" actId="478"/>
          <ac:spMkLst>
            <pc:docMk/>
            <pc:sldMk cId="4230398124" sldId="312"/>
            <ac:spMk id="24" creationId="{745D1163-699A-07B6-1D24-F9D9BD5F0F31}"/>
          </ac:spMkLst>
        </pc:spChg>
        <pc:picChg chg="add del mod">
          <ac:chgData name="Harrison, James H (jhh5y)" userId="b54e91c0-fe5f-4cdd-a96e-e47c544bc298" providerId="ADAL" clId="{007ABA1E-93AE-C548-A75B-BDC56795495F}" dt="2023-05-01T19:43:19.621" v="4117" actId="478"/>
          <ac:picMkLst>
            <pc:docMk/>
            <pc:sldMk cId="4230398124" sldId="312"/>
            <ac:picMk id="4" creationId="{190029B4-EEEC-8288-7981-9789C8C4B71A}"/>
          </ac:picMkLst>
        </pc:picChg>
        <pc:picChg chg="add del mod">
          <ac:chgData name="Harrison, James H (jhh5y)" userId="b54e91c0-fe5f-4cdd-a96e-e47c544bc298" providerId="ADAL" clId="{007ABA1E-93AE-C548-A75B-BDC56795495F}" dt="2023-05-01T21:38:15.157" v="5168" actId="478"/>
          <ac:picMkLst>
            <pc:docMk/>
            <pc:sldMk cId="4230398124" sldId="312"/>
            <ac:picMk id="5" creationId="{F0D45DFB-84EF-16E4-AA79-5273BD1C0452}"/>
          </ac:picMkLst>
        </pc:picChg>
        <pc:picChg chg="add del mod">
          <ac:chgData name="Harrison, James H (jhh5y)" userId="b54e91c0-fe5f-4cdd-a96e-e47c544bc298" providerId="ADAL" clId="{007ABA1E-93AE-C548-A75B-BDC56795495F}" dt="2023-05-01T21:15:58.247" v="4885" actId="478"/>
          <ac:picMkLst>
            <pc:docMk/>
            <pc:sldMk cId="4230398124" sldId="312"/>
            <ac:picMk id="7" creationId="{53367048-A15D-DA26-F28F-61CC3A70513A}"/>
          </ac:picMkLst>
        </pc:picChg>
        <pc:picChg chg="add del mod">
          <ac:chgData name="Harrison, James H (jhh5y)" userId="b54e91c0-fe5f-4cdd-a96e-e47c544bc298" providerId="ADAL" clId="{007ABA1E-93AE-C548-A75B-BDC56795495F}" dt="2023-05-01T21:42:04.270" v="5254" actId="478"/>
          <ac:picMkLst>
            <pc:docMk/>
            <pc:sldMk cId="4230398124" sldId="312"/>
            <ac:picMk id="11" creationId="{2F7881FA-2F85-9DA5-F11A-B6DFE367CCB9}"/>
          </ac:picMkLst>
        </pc:picChg>
        <pc:picChg chg="add del mod">
          <ac:chgData name="Harrison, James H (jhh5y)" userId="b54e91c0-fe5f-4cdd-a96e-e47c544bc298" providerId="ADAL" clId="{007ABA1E-93AE-C548-A75B-BDC56795495F}" dt="2023-05-01T21:26:35.238" v="5005" actId="478"/>
          <ac:picMkLst>
            <pc:docMk/>
            <pc:sldMk cId="4230398124" sldId="312"/>
            <ac:picMk id="25" creationId="{D9D55CAB-07FC-F57F-DB6B-B8A7706CF44E}"/>
          </ac:picMkLst>
        </pc:picChg>
        <pc:picChg chg="add mod">
          <ac:chgData name="Harrison, James H (jhh5y)" userId="b54e91c0-fe5f-4cdd-a96e-e47c544bc298" providerId="ADAL" clId="{007ABA1E-93AE-C548-A75B-BDC56795495F}" dt="2023-05-01T21:43:09.621" v="5323" actId="1038"/>
          <ac:picMkLst>
            <pc:docMk/>
            <pc:sldMk cId="4230398124" sldId="312"/>
            <ac:picMk id="26" creationId="{DAD0C8F2-9F2E-B9F9-7882-0B76CBDD93F7}"/>
          </ac:picMkLst>
        </pc:picChg>
        <pc:picChg chg="add del mod">
          <ac:chgData name="Harrison, James H (jhh5y)" userId="b54e91c0-fe5f-4cdd-a96e-e47c544bc298" providerId="ADAL" clId="{007ABA1E-93AE-C548-A75B-BDC56795495F}" dt="2023-05-01T21:49:20.674" v="5399" actId="478"/>
          <ac:picMkLst>
            <pc:docMk/>
            <pc:sldMk cId="4230398124" sldId="312"/>
            <ac:picMk id="27" creationId="{E6C334CF-CAA2-7437-C32E-BD65D950E789}"/>
          </ac:picMkLst>
        </pc:picChg>
        <pc:picChg chg="add mod">
          <ac:chgData name="Harrison, James H (jhh5y)" userId="b54e91c0-fe5f-4cdd-a96e-e47c544bc298" providerId="ADAL" clId="{007ABA1E-93AE-C548-A75B-BDC56795495F}" dt="2023-05-01T21:50:20.441" v="5413" actId="1037"/>
          <ac:picMkLst>
            <pc:docMk/>
            <pc:sldMk cId="4230398124" sldId="312"/>
            <ac:picMk id="28" creationId="{909DD743-27DD-8FEA-1241-E6D4E78952E1}"/>
          </ac:picMkLst>
        </pc:picChg>
        <pc:picChg chg="add mod">
          <ac:chgData name="Harrison, James H (jhh5y)" userId="b54e91c0-fe5f-4cdd-a96e-e47c544bc298" providerId="ADAL" clId="{007ABA1E-93AE-C548-A75B-BDC56795495F}" dt="2023-05-01T21:49:43.095" v="5405" actId="1038"/>
          <ac:picMkLst>
            <pc:docMk/>
            <pc:sldMk cId="4230398124" sldId="312"/>
            <ac:picMk id="29" creationId="{CFFC6A73-C37D-7D2C-1B3B-915E98AB2C7B}"/>
          </ac:picMkLst>
        </pc:picChg>
        <pc:cxnChg chg="add del mod">
          <ac:chgData name="Harrison, James H (jhh5y)" userId="b54e91c0-fe5f-4cdd-a96e-e47c544bc298" providerId="ADAL" clId="{007ABA1E-93AE-C548-A75B-BDC56795495F}" dt="2023-05-01T21:38:15.157" v="5168" actId="478"/>
          <ac:cxnSpMkLst>
            <pc:docMk/>
            <pc:sldMk cId="4230398124" sldId="312"/>
            <ac:cxnSpMk id="14" creationId="{8CDC243A-3CE5-ED56-6420-97736CBD330F}"/>
          </ac:cxnSpMkLst>
        </pc:cxnChg>
      </pc:sldChg>
      <pc:sldChg chg="addSp delSp modSp new del mod">
        <pc:chgData name="Harrison, James H (jhh5y)" userId="b54e91c0-fe5f-4cdd-a96e-e47c544bc298" providerId="ADAL" clId="{007ABA1E-93AE-C548-A75B-BDC56795495F}" dt="2023-05-01T19:59:09.635" v="4466" actId="2696"/>
        <pc:sldMkLst>
          <pc:docMk/>
          <pc:sldMk cId="1243337101" sldId="313"/>
        </pc:sldMkLst>
        <pc:spChg chg="del">
          <ac:chgData name="Harrison, James H (jhh5y)" userId="b54e91c0-fe5f-4cdd-a96e-e47c544bc298" providerId="ADAL" clId="{007ABA1E-93AE-C548-A75B-BDC56795495F}" dt="2023-05-01T19:22:45.978" v="3693" actId="478"/>
          <ac:spMkLst>
            <pc:docMk/>
            <pc:sldMk cId="1243337101" sldId="313"/>
            <ac:spMk id="3" creationId="{7D6C6285-A68B-B158-C302-7F4EC05904FB}"/>
          </ac:spMkLst>
        </pc:spChg>
        <pc:spChg chg="add mod">
          <ac:chgData name="Harrison, James H (jhh5y)" userId="b54e91c0-fe5f-4cdd-a96e-e47c544bc298" providerId="ADAL" clId="{007ABA1E-93AE-C548-A75B-BDC56795495F}" dt="2023-05-01T19:29:22.516" v="3807" actId="255"/>
          <ac:spMkLst>
            <pc:docMk/>
            <pc:sldMk cId="1243337101" sldId="313"/>
            <ac:spMk id="4" creationId="{BD630B36-624A-EB7A-42DC-5FFABF1BAFF6}"/>
          </ac:spMkLst>
        </pc:spChg>
        <pc:spChg chg="add mod">
          <ac:chgData name="Harrison, James H (jhh5y)" userId="b54e91c0-fe5f-4cdd-a96e-e47c544bc298" providerId="ADAL" clId="{007ABA1E-93AE-C548-A75B-BDC56795495F}" dt="2023-05-01T19:29:42.266" v="3818" actId="20577"/>
          <ac:spMkLst>
            <pc:docMk/>
            <pc:sldMk cId="1243337101" sldId="313"/>
            <ac:spMk id="5" creationId="{16E8F5B8-A61D-EA44-B7F7-14036BCD966A}"/>
          </ac:spMkLst>
        </pc:spChg>
        <pc:spChg chg="add mod">
          <ac:chgData name="Harrison, James H (jhh5y)" userId="b54e91c0-fe5f-4cdd-a96e-e47c544bc298" providerId="ADAL" clId="{007ABA1E-93AE-C548-A75B-BDC56795495F}" dt="2023-05-01T19:42:57.661" v="4112" actId="1036"/>
          <ac:spMkLst>
            <pc:docMk/>
            <pc:sldMk cId="1243337101" sldId="313"/>
            <ac:spMk id="6" creationId="{A2237BA7-7769-785E-0777-6CB086C54DB2}"/>
          </ac:spMkLst>
        </pc:spChg>
        <pc:spChg chg="add del mod">
          <ac:chgData name="Harrison, James H (jhh5y)" userId="b54e91c0-fe5f-4cdd-a96e-e47c544bc298" providerId="ADAL" clId="{007ABA1E-93AE-C548-A75B-BDC56795495F}" dt="2023-05-01T19:24:51.238" v="3719"/>
          <ac:spMkLst>
            <pc:docMk/>
            <pc:sldMk cId="1243337101" sldId="313"/>
            <ac:spMk id="7" creationId="{6027A71F-FC25-052A-969A-4FD82C3F4339}"/>
          </ac:spMkLst>
        </pc:spChg>
        <pc:spChg chg="add mod">
          <ac:chgData name="Harrison, James H (jhh5y)" userId="b54e91c0-fe5f-4cdd-a96e-e47c544bc298" providerId="ADAL" clId="{007ABA1E-93AE-C548-A75B-BDC56795495F}" dt="2023-05-01T19:46:24.979" v="4181" actId="1076"/>
          <ac:spMkLst>
            <pc:docMk/>
            <pc:sldMk cId="1243337101" sldId="313"/>
            <ac:spMk id="16" creationId="{3CCEE7CC-7D87-CE5B-1207-C3F8C84B8D82}"/>
          </ac:spMkLst>
        </pc:spChg>
        <pc:spChg chg="add del mod">
          <ac:chgData name="Harrison, James H (jhh5y)" userId="b54e91c0-fe5f-4cdd-a96e-e47c544bc298" providerId="ADAL" clId="{007ABA1E-93AE-C548-A75B-BDC56795495F}" dt="2023-05-01T19:42:10.588" v="4081" actId="478"/>
          <ac:spMkLst>
            <pc:docMk/>
            <pc:sldMk cId="1243337101" sldId="313"/>
            <ac:spMk id="31" creationId="{C22AADFB-9808-35C8-4C73-2F1C18419CBC}"/>
          </ac:spMkLst>
        </pc:spChg>
        <pc:spChg chg="add del mod">
          <ac:chgData name="Harrison, James H (jhh5y)" userId="b54e91c0-fe5f-4cdd-a96e-e47c544bc298" providerId="ADAL" clId="{007ABA1E-93AE-C548-A75B-BDC56795495F}" dt="2023-05-01T19:42:10.588" v="4081" actId="478"/>
          <ac:spMkLst>
            <pc:docMk/>
            <pc:sldMk cId="1243337101" sldId="313"/>
            <ac:spMk id="32" creationId="{120449A1-0E6D-57B1-6BA7-AEC044E6625B}"/>
          </ac:spMkLst>
        </pc:spChg>
        <pc:spChg chg="add mod">
          <ac:chgData name="Harrison, James H (jhh5y)" userId="b54e91c0-fe5f-4cdd-a96e-e47c544bc298" providerId="ADAL" clId="{007ABA1E-93AE-C548-A75B-BDC56795495F}" dt="2023-05-01T19:46:24.979" v="4181" actId="1076"/>
          <ac:spMkLst>
            <pc:docMk/>
            <pc:sldMk cId="1243337101" sldId="313"/>
            <ac:spMk id="42" creationId="{A472FD4F-C205-B8C9-D4C0-16FAEBAF6F90}"/>
          </ac:spMkLst>
        </pc:spChg>
        <pc:spChg chg="add mod">
          <ac:chgData name="Harrison, James H (jhh5y)" userId="b54e91c0-fe5f-4cdd-a96e-e47c544bc298" providerId="ADAL" clId="{007ABA1E-93AE-C548-A75B-BDC56795495F}" dt="2023-05-01T19:46:24.979" v="4181" actId="1076"/>
          <ac:spMkLst>
            <pc:docMk/>
            <pc:sldMk cId="1243337101" sldId="313"/>
            <ac:spMk id="43" creationId="{3E83A2FC-6FA2-7744-10B3-AF7C5941AFC3}"/>
          </ac:spMkLst>
        </pc:spChg>
        <pc:spChg chg="add mod">
          <ac:chgData name="Harrison, James H (jhh5y)" userId="b54e91c0-fe5f-4cdd-a96e-e47c544bc298" providerId="ADAL" clId="{007ABA1E-93AE-C548-A75B-BDC56795495F}" dt="2023-05-01T19:46:24.979" v="4181" actId="1076"/>
          <ac:spMkLst>
            <pc:docMk/>
            <pc:sldMk cId="1243337101" sldId="313"/>
            <ac:spMk id="44" creationId="{71F22F9E-358D-FEF8-F784-31B266640DEA}"/>
          </ac:spMkLst>
        </pc:spChg>
        <pc:spChg chg="add mod">
          <ac:chgData name="Harrison, James H (jhh5y)" userId="b54e91c0-fe5f-4cdd-a96e-e47c544bc298" providerId="ADAL" clId="{007ABA1E-93AE-C548-A75B-BDC56795495F}" dt="2023-05-01T19:46:24.979" v="4181" actId="1076"/>
          <ac:spMkLst>
            <pc:docMk/>
            <pc:sldMk cId="1243337101" sldId="313"/>
            <ac:spMk id="45" creationId="{250B469A-EF5B-860A-03DA-670B495AEFF6}"/>
          </ac:spMkLst>
        </pc:spChg>
        <pc:spChg chg="add mod">
          <ac:chgData name="Harrison, James H (jhh5y)" userId="b54e91c0-fe5f-4cdd-a96e-e47c544bc298" providerId="ADAL" clId="{007ABA1E-93AE-C548-A75B-BDC56795495F}" dt="2023-05-01T19:46:24.979" v="4181" actId="1076"/>
          <ac:spMkLst>
            <pc:docMk/>
            <pc:sldMk cId="1243337101" sldId="313"/>
            <ac:spMk id="46" creationId="{C597FF91-E539-E893-CB5A-6C4879E4302A}"/>
          </ac:spMkLst>
        </pc:spChg>
        <pc:spChg chg="add mod">
          <ac:chgData name="Harrison, James H (jhh5y)" userId="b54e91c0-fe5f-4cdd-a96e-e47c544bc298" providerId="ADAL" clId="{007ABA1E-93AE-C548-A75B-BDC56795495F}" dt="2023-05-01T19:46:24.979" v="4181" actId="1076"/>
          <ac:spMkLst>
            <pc:docMk/>
            <pc:sldMk cId="1243337101" sldId="313"/>
            <ac:spMk id="47" creationId="{54FB9D82-8AB3-D1B8-E9CD-B0E2A614F2D9}"/>
          </ac:spMkLst>
        </pc:spChg>
        <pc:spChg chg="add mod">
          <ac:chgData name="Harrison, James H (jhh5y)" userId="b54e91c0-fe5f-4cdd-a96e-e47c544bc298" providerId="ADAL" clId="{007ABA1E-93AE-C548-A75B-BDC56795495F}" dt="2023-05-01T19:46:24.979" v="4181" actId="1076"/>
          <ac:spMkLst>
            <pc:docMk/>
            <pc:sldMk cId="1243337101" sldId="313"/>
            <ac:spMk id="48" creationId="{1EC696DE-FC69-1448-A8A7-53026228E108}"/>
          </ac:spMkLst>
        </pc:spChg>
        <pc:spChg chg="add mod">
          <ac:chgData name="Harrison, James H (jhh5y)" userId="b54e91c0-fe5f-4cdd-a96e-e47c544bc298" providerId="ADAL" clId="{007ABA1E-93AE-C548-A75B-BDC56795495F}" dt="2023-05-01T19:46:24.979" v="4181" actId="1076"/>
          <ac:spMkLst>
            <pc:docMk/>
            <pc:sldMk cId="1243337101" sldId="313"/>
            <ac:spMk id="49" creationId="{2D0D745F-363B-3D67-BE25-F797BAC7A2C7}"/>
          </ac:spMkLst>
        </pc:spChg>
        <pc:spChg chg="add mod">
          <ac:chgData name="Harrison, James H (jhh5y)" userId="b54e91c0-fe5f-4cdd-a96e-e47c544bc298" providerId="ADAL" clId="{007ABA1E-93AE-C548-A75B-BDC56795495F}" dt="2023-05-01T19:46:24.979" v="4181" actId="1076"/>
          <ac:spMkLst>
            <pc:docMk/>
            <pc:sldMk cId="1243337101" sldId="313"/>
            <ac:spMk id="50" creationId="{32AC41BA-C6BD-507B-BF54-B1EDC1A2FA08}"/>
          </ac:spMkLst>
        </pc:spChg>
        <pc:spChg chg="add mod">
          <ac:chgData name="Harrison, James H (jhh5y)" userId="b54e91c0-fe5f-4cdd-a96e-e47c544bc298" providerId="ADAL" clId="{007ABA1E-93AE-C548-A75B-BDC56795495F}" dt="2023-05-01T19:42:49.917" v="4111" actId="1036"/>
          <ac:spMkLst>
            <pc:docMk/>
            <pc:sldMk cId="1243337101" sldId="313"/>
            <ac:spMk id="71" creationId="{ABD94EBD-2226-2DBA-DD45-DD72EE0CB385}"/>
          </ac:spMkLst>
        </pc:spChg>
        <pc:spChg chg="add mod">
          <ac:chgData name="Harrison, James H (jhh5y)" userId="b54e91c0-fe5f-4cdd-a96e-e47c544bc298" providerId="ADAL" clId="{007ABA1E-93AE-C548-A75B-BDC56795495F}" dt="2023-05-01T19:48:12.107" v="4229" actId="1582"/>
          <ac:spMkLst>
            <pc:docMk/>
            <pc:sldMk cId="1243337101" sldId="313"/>
            <ac:spMk id="74" creationId="{B09FEC4E-D36B-FB01-28EE-E5BDEEC047B7}"/>
          </ac:spMkLst>
        </pc:spChg>
        <pc:spChg chg="add mod">
          <ac:chgData name="Harrison, James H (jhh5y)" userId="b54e91c0-fe5f-4cdd-a96e-e47c544bc298" providerId="ADAL" clId="{007ABA1E-93AE-C548-A75B-BDC56795495F}" dt="2023-05-01T19:49:16.559" v="4279" actId="14100"/>
          <ac:spMkLst>
            <pc:docMk/>
            <pc:sldMk cId="1243337101" sldId="313"/>
            <ac:spMk id="75" creationId="{5336EAEC-5169-AC4D-EF2C-A3E5FFCB9CC9}"/>
          </ac:spMkLst>
        </pc:spChg>
        <pc:picChg chg="add del mod">
          <ac:chgData name="Harrison, James H (jhh5y)" userId="b54e91c0-fe5f-4cdd-a96e-e47c544bc298" providerId="ADAL" clId="{007ABA1E-93AE-C548-A75B-BDC56795495F}" dt="2023-05-01T19:31:53.750" v="3913" actId="478"/>
          <ac:picMkLst>
            <pc:docMk/>
            <pc:sldMk cId="1243337101" sldId="313"/>
            <ac:picMk id="34" creationId="{9BEF8A19-F0C9-78A1-715B-F1E8938746E6}"/>
          </ac:picMkLst>
        </pc:picChg>
        <pc:picChg chg="add del mod">
          <ac:chgData name="Harrison, James H (jhh5y)" userId="b54e91c0-fe5f-4cdd-a96e-e47c544bc298" providerId="ADAL" clId="{007ABA1E-93AE-C548-A75B-BDC56795495F}" dt="2023-05-01T19:46:19.955" v="4180" actId="478"/>
          <ac:picMkLst>
            <pc:docMk/>
            <pc:sldMk cId="1243337101" sldId="313"/>
            <ac:picMk id="70" creationId="{38476711-FF58-68D7-251B-C9453271C704}"/>
          </ac:picMkLst>
        </pc:picChg>
        <pc:picChg chg="add del mod">
          <ac:chgData name="Harrison, James H (jhh5y)" userId="b54e91c0-fe5f-4cdd-a96e-e47c544bc298" providerId="ADAL" clId="{007ABA1E-93AE-C548-A75B-BDC56795495F}" dt="2023-05-01T19:46:17.930" v="4179" actId="478"/>
          <ac:picMkLst>
            <pc:docMk/>
            <pc:sldMk cId="1243337101" sldId="313"/>
            <ac:picMk id="73" creationId="{D2648136-B546-55A4-94C2-30F052E2C60D}"/>
          </ac:picMkLst>
        </pc:picChg>
        <pc:picChg chg="add mod">
          <ac:chgData name="Harrison, James H (jhh5y)" userId="b54e91c0-fe5f-4cdd-a96e-e47c544bc298" providerId="ADAL" clId="{007ABA1E-93AE-C548-A75B-BDC56795495F}" dt="2023-05-01T19:49:29.378" v="4282" actId="962"/>
          <ac:picMkLst>
            <pc:docMk/>
            <pc:sldMk cId="1243337101" sldId="313"/>
            <ac:picMk id="77" creationId="{D7387BCD-E0AF-275E-71B1-3D3392F13958}"/>
          </ac:picMkLst>
        </pc:picChg>
        <pc:cxnChg chg="add mod">
          <ac:chgData name="Harrison, James H (jhh5y)" userId="b54e91c0-fe5f-4cdd-a96e-e47c544bc298" providerId="ADAL" clId="{007ABA1E-93AE-C548-A75B-BDC56795495F}" dt="2023-05-01T19:26:05.998" v="3737" actId="1038"/>
          <ac:cxnSpMkLst>
            <pc:docMk/>
            <pc:sldMk cId="1243337101" sldId="313"/>
            <ac:cxnSpMk id="9" creationId="{6A423ACA-956B-7D0A-2713-514334F16EC5}"/>
          </ac:cxnSpMkLst>
        </pc:cxnChg>
        <pc:cxnChg chg="add mod">
          <ac:chgData name="Harrison, James H (jhh5y)" userId="b54e91c0-fe5f-4cdd-a96e-e47c544bc298" providerId="ADAL" clId="{007ABA1E-93AE-C548-A75B-BDC56795495F}" dt="2023-05-01T19:26:25.199" v="3759" actId="1037"/>
          <ac:cxnSpMkLst>
            <pc:docMk/>
            <pc:sldMk cId="1243337101" sldId="313"/>
            <ac:cxnSpMk id="10" creationId="{33896299-8162-2DE2-614F-1FDD6DC84D5E}"/>
          </ac:cxnSpMkLst>
        </pc:cxnChg>
        <pc:cxnChg chg="add mod">
          <ac:chgData name="Harrison, James H (jhh5y)" userId="b54e91c0-fe5f-4cdd-a96e-e47c544bc298" providerId="ADAL" clId="{007ABA1E-93AE-C548-A75B-BDC56795495F}" dt="2023-05-01T19:26:49.483" v="3765" actId="1035"/>
          <ac:cxnSpMkLst>
            <pc:docMk/>
            <pc:sldMk cId="1243337101" sldId="313"/>
            <ac:cxnSpMk id="11" creationId="{903C23F7-8B34-A1A9-3574-C7DB35712F3C}"/>
          </ac:cxnSpMkLst>
        </pc:cxnChg>
        <pc:cxnChg chg="add mod">
          <ac:chgData name="Harrison, James H (jhh5y)" userId="b54e91c0-fe5f-4cdd-a96e-e47c544bc298" providerId="ADAL" clId="{007ABA1E-93AE-C548-A75B-BDC56795495F}" dt="2023-05-01T19:27:15.016" v="3768" actId="14100"/>
          <ac:cxnSpMkLst>
            <pc:docMk/>
            <pc:sldMk cId="1243337101" sldId="313"/>
            <ac:cxnSpMk id="12" creationId="{CF1D4FE4-1F1C-CEC4-398F-BBEBDA30952F}"/>
          </ac:cxnSpMkLst>
        </pc:cxnChg>
        <pc:cxnChg chg="add mod">
          <ac:chgData name="Harrison, James H (jhh5y)" userId="b54e91c0-fe5f-4cdd-a96e-e47c544bc298" providerId="ADAL" clId="{007ABA1E-93AE-C548-A75B-BDC56795495F}" dt="2023-05-01T19:27:36.317" v="3770" actId="1076"/>
          <ac:cxnSpMkLst>
            <pc:docMk/>
            <pc:sldMk cId="1243337101" sldId="313"/>
            <ac:cxnSpMk id="17" creationId="{267981CE-E413-5902-1212-35003388A970}"/>
          </ac:cxnSpMkLst>
        </pc:cxnChg>
        <pc:cxnChg chg="add mod">
          <ac:chgData name="Harrison, James H (jhh5y)" userId="b54e91c0-fe5f-4cdd-a96e-e47c544bc298" providerId="ADAL" clId="{007ABA1E-93AE-C548-A75B-BDC56795495F}" dt="2023-05-01T19:57:41.248" v="4463" actId="14100"/>
          <ac:cxnSpMkLst>
            <pc:docMk/>
            <pc:sldMk cId="1243337101" sldId="313"/>
            <ac:cxnSpMk id="18" creationId="{9AC898E3-AA37-B8F5-75CE-2D863C55F487}"/>
          </ac:cxnSpMkLst>
        </pc:cxnChg>
        <pc:cxnChg chg="add mod">
          <ac:chgData name="Harrison, James H (jhh5y)" userId="b54e91c0-fe5f-4cdd-a96e-e47c544bc298" providerId="ADAL" clId="{007ABA1E-93AE-C548-A75B-BDC56795495F}" dt="2023-05-01T19:27:36.317" v="3770" actId="1076"/>
          <ac:cxnSpMkLst>
            <pc:docMk/>
            <pc:sldMk cId="1243337101" sldId="313"/>
            <ac:cxnSpMk id="19" creationId="{901546D3-36ED-1D75-8E26-C87F16BBB9E4}"/>
          </ac:cxnSpMkLst>
        </pc:cxnChg>
        <pc:cxnChg chg="add mod">
          <ac:chgData name="Harrison, James H (jhh5y)" userId="b54e91c0-fe5f-4cdd-a96e-e47c544bc298" providerId="ADAL" clId="{007ABA1E-93AE-C548-A75B-BDC56795495F}" dt="2023-05-01T19:27:36.317" v="3770" actId="1076"/>
          <ac:cxnSpMkLst>
            <pc:docMk/>
            <pc:sldMk cId="1243337101" sldId="313"/>
            <ac:cxnSpMk id="20" creationId="{2C49E22A-1618-7DE9-D314-64CD5FB3AF78}"/>
          </ac:cxnSpMkLst>
        </pc:cxnChg>
        <pc:cxnChg chg="add mod">
          <ac:chgData name="Harrison, James H (jhh5y)" userId="b54e91c0-fe5f-4cdd-a96e-e47c544bc298" providerId="ADAL" clId="{007ABA1E-93AE-C548-A75B-BDC56795495F}" dt="2023-05-01T19:27:54.564" v="3773" actId="14100"/>
          <ac:cxnSpMkLst>
            <pc:docMk/>
            <pc:sldMk cId="1243337101" sldId="313"/>
            <ac:cxnSpMk id="21" creationId="{5F6029A7-22C9-3028-58C9-DD3C28618449}"/>
          </ac:cxnSpMkLst>
        </pc:cxnChg>
        <pc:cxnChg chg="add mod">
          <ac:chgData name="Harrison, James H (jhh5y)" userId="b54e91c0-fe5f-4cdd-a96e-e47c544bc298" providerId="ADAL" clId="{007ABA1E-93AE-C548-A75B-BDC56795495F}" dt="2023-05-01T19:28:15.765" v="3778" actId="14100"/>
          <ac:cxnSpMkLst>
            <pc:docMk/>
            <pc:sldMk cId="1243337101" sldId="313"/>
            <ac:cxnSpMk id="24" creationId="{AB962687-EBAE-A252-7F83-C9E4DF09BCA1}"/>
          </ac:cxnSpMkLst>
        </pc:cxnChg>
        <pc:cxnChg chg="add mod">
          <ac:chgData name="Harrison, James H (jhh5y)" userId="b54e91c0-fe5f-4cdd-a96e-e47c544bc298" providerId="ADAL" clId="{007ABA1E-93AE-C548-A75B-BDC56795495F}" dt="2023-05-01T19:28:31.401" v="3782" actId="14100"/>
          <ac:cxnSpMkLst>
            <pc:docMk/>
            <pc:sldMk cId="1243337101" sldId="313"/>
            <ac:cxnSpMk id="28" creationId="{DFE319DE-D87C-FD51-6510-BD5F80E74065}"/>
          </ac:cxnSpMkLst>
        </pc:cxnChg>
        <pc:cxnChg chg="add mod">
          <ac:chgData name="Harrison, James H (jhh5y)" userId="b54e91c0-fe5f-4cdd-a96e-e47c544bc298" providerId="ADAL" clId="{007ABA1E-93AE-C548-A75B-BDC56795495F}" dt="2023-05-01T19:46:24.979" v="4181" actId="1076"/>
          <ac:cxnSpMkLst>
            <pc:docMk/>
            <pc:sldMk cId="1243337101" sldId="313"/>
            <ac:cxnSpMk id="35" creationId="{266279F9-1A20-00ED-C3CD-A03085CA017F}"/>
          </ac:cxnSpMkLst>
        </pc:cxnChg>
        <pc:cxnChg chg="add mod">
          <ac:chgData name="Harrison, James H (jhh5y)" userId="b54e91c0-fe5f-4cdd-a96e-e47c544bc298" providerId="ADAL" clId="{007ABA1E-93AE-C548-A75B-BDC56795495F}" dt="2023-05-01T19:46:24.979" v="4181" actId="1076"/>
          <ac:cxnSpMkLst>
            <pc:docMk/>
            <pc:sldMk cId="1243337101" sldId="313"/>
            <ac:cxnSpMk id="38" creationId="{59CA0B88-CF10-FE4B-EAA3-3EC6137E3032}"/>
          </ac:cxnSpMkLst>
        </pc:cxnChg>
        <pc:cxnChg chg="add mod">
          <ac:chgData name="Harrison, James H (jhh5y)" userId="b54e91c0-fe5f-4cdd-a96e-e47c544bc298" providerId="ADAL" clId="{007ABA1E-93AE-C548-A75B-BDC56795495F}" dt="2023-05-01T19:46:24.979" v="4181" actId="1076"/>
          <ac:cxnSpMkLst>
            <pc:docMk/>
            <pc:sldMk cId="1243337101" sldId="313"/>
            <ac:cxnSpMk id="39" creationId="{3374C89A-D9EF-B05B-EFFB-3C2D2CB58B5C}"/>
          </ac:cxnSpMkLst>
        </pc:cxnChg>
        <pc:cxnChg chg="add mod">
          <ac:chgData name="Harrison, James H (jhh5y)" userId="b54e91c0-fe5f-4cdd-a96e-e47c544bc298" providerId="ADAL" clId="{007ABA1E-93AE-C548-A75B-BDC56795495F}" dt="2023-05-01T19:46:24.979" v="4181" actId="1076"/>
          <ac:cxnSpMkLst>
            <pc:docMk/>
            <pc:sldMk cId="1243337101" sldId="313"/>
            <ac:cxnSpMk id="40" creationId="{E163BDEB-10ED-4BBE-1B84-BD1FCBED8246}"/>
          </ac:cxnSpMkLst>
        </pc:cxnChg>
        <pc:cxnChg chg="add mod">
          <ac:chgData name="Harrison, James H (jhh5y)" userId="b54e91c0-fe5f-4cdd-a96e-e47c544bc298" providerId="ADAL" clId="{007ABA1E-93AE-C548-A75B-BDC56795495F}" dt="2023-05-01T19:46:24.979" v="4181" actId="1076"/>
          <ac:cxnSpMkLst>
            <pc:docMk/>
            <pc:sldMk cId="1243337101" sldId="313"/>
            <ac:cxnSpMk id="41" creationId="{885FBF94-57E7-F7A3-31F7-C30F699E6675}"/>
          </ac:cxnSpMkLst>
        </pc:cxnChg>
        <pc:cxnChg chg="add mod">
          <ac:chgData name="Harrison, James H (jhh5y)" userId="b54e91c0-fe5f-4cdd-a96e-e47c544bc298" providerId="ADAL" clId="{007ABA1E-93AE-C548-A75B-BDC56795495F}" dt="2023-05-01T19:46:24.979" v="4181" actId="1076"/>
          <ac:cxnSpMkLst>
            <pc:docMk/>
            <pc:sldMk cId="1243337101" sldId="313"/>
            <ac:cxnSpMk id="52" creationId="{8990C4B3-0263-09C8-9A56-A31E86938244}"/>
          </ac:cxnSpMkLst>
        </pc:cxnChg>
        <pc:cxnChg chg="add mod">
          <ac:chgData name="Harrison, James H (jhh5y)" userId="b54e91c0-fe5f-4cdd-a96e-e47c544bc298" providerId="ADAL" clId="{007ABA1E-93AE-C548-A75B-BDC56795495F}" dt="2023-05-01T19:46:24.979" v="4181" actId="1076"/>
          <ac:cxnSpMkLst>
            <pc:docMk/>
            <pc:sldMk cId="1243337101" sldId="313"/>
            <ac:cxnSpMk id="53" creationId="{4549E32F-C486-D046-2984-6CB52CAD8B7B}"/>
          </ac:cxnSpMkLst>
        </pc:cxnChg>
        <pc:cxnChg chg="add mod">
          <ac:chgData name="Harrison, James H (jhh5y)" userId="b54e91c0-fe5f-4cdd-a96e-e47c544bc298" providerId="ADAL" clId="{007ABA1E-93AE-C548-A75B-BDC56795495F}" dt="2023-05-01T19:46:24.979" v="4181" actId="1076"/>
          <ac:cxnSpMkLst>
            <pc:docMk/>
            <pc:sldMk cId="1243337101" sldId="313"/>
            <ac:cxnSpMk id="56" creationId="{90673A03-C0B9-2718-0EB7-C3DBD123BB4A}"/>
          </ac:cxnSpMkLst>
        </pc:cxnChg>
        <pc:cxnChg chg="add mod">
          <ac:chgData name="Harrison, James H (jhh5y)" userId="b54e91c0-fe5f-4cdd-a96e-e47c544bc298" providerId="ADAL" clId="{007ABA1E-93AE-C548-A75B-BDC56795495F}" dt="2023-05-01T19:46:24.979" v="4181" actId="1076"/>
          <ac:cxnSpMkLst>
            <pc:docMk/>
            <pc:sldMk cId="1243337101" sldId="313"/>
            <ac:cxnSpMk id="59" creationId="{8C274E37-1018-D26B-28DC-CB1D903AC918}"/>
          </ac:cxnSpMkLst>
        </pc:cxnChg>
        <pc:cxnChg chg="add mod">
          <ac:chgData name="Harrison, James H (jhh5y)" userId="b54e91c0-fe5f-4cdd-a96e-e47c544bc298" providerId="ADAL" clId="{007ABA1E-93AE-C548-A75B-BDC56795495F}" dt="2023-05-01T19:46:24.979" v="4181" actId="1076"/>
          <ac:cxnSpMkLst>
            <pc:docMk/>
            <pc:sldMk cId="1243337101" sldId="313"/>
            <ac:cxnSpMk id="62" creationId="{DC2B3773-5EC0-20A0-76B1-7633A66CA5F1}"/>
          </ac:cxnSpMkLst>
        </pc:cxnChg>
      </pc:sldChg>
      <pc:sldChg chg="addSp delSp modSp new del mod">
        <pc:chgData name="Harrison, James H (jhh5y)" userId="b54e91c0-fe5f-4cdd-a96e-e47c544bc298" providerId="ADAL" clId="{007ABA1E-93AE-C548-A75B-BDC56795495F}" dt="2023-05-01T21:50:56.001" v="5421" actId="2696"/>
        <pc:sldMkLst>
          <pc:docMk/>
          <pc:sldMk cId="2788000573" sldId="313"/>
        </pc:sldMkLst>
        <pc:spChg chg="del">
          <ac:chgData name="Harrison, James H (jhh5y)" userId="b54e91c0-fe5f-4cdd-a96e-e47c544bc298" providerId="ADAL" clId="{007ABA1E-93AE-C548-A75B-BDC56795495F}" dt="2023-05-01T21:00:18.787" v="4866" actId="478"/>
          <ac:spMkLst>
            <pc:docMk/>
            <pc:sldMk cId="2788000573" sldId="313"/>
            <ac:spMk id="3" creationId="{F2AF3EB6-C646-7E57-6C8F-D66984156CF2}"/>
          </ac:spMkLst>
        </pc:spChg>
        <pc:spChg chg="add del mod">
          <ac:chgData name="Harrison, James H (jhh5y)" userId="b54e91c0-fe5f-4cdd-a96e-e47c544bc298" providerId="ADAL" clId="{007ABA1E-93AE-C548-A75B-BDC56795495F}" dt="2023-05-01T21:27:15.962" v="5014" actId="478"/>
          <ac:spMkLst>
            <pc:docMk/>
            <pc:sldMk cId="2788000573" sldId="313"/>
            <ac:spMk id="5" creationId="{AB835957-EA7F-271B-1313-DE496345C820}"/>
          </ac:spMkLst>
        </pc:spChg>
        <pc:spChg chg="add mod">
          <ac:chgData name="Harrison, James H (jhh5y)" userId="b54e91c0-fe5f-4cdd-a96e-e47c544bc298" providerId="ADAL" clId="{007ABA1E-93AE-C548-A75B-BDC56795495F}" dt="2023-05-01T21:27:21.124" v="5015" actId="1076"/>
          <ac:spMkLst>
            <pc:docMk/>
            <pc:sldMk cId="2788000573" sldId="313"/>
            <ac:spMk id="8" creationId="{53CF5E7C-0935-F45D-7C06-1F2B41B428E0}"/>
          </ac:spMkLst>
        </pc:spChg>
        <pc:spChg chg="add del mod">
          <ac:chgData name="Harrison, James H (jhh5y)" userId="b54e91c0-fe5f-4cdd-a96e-e47c544bc298" providerId="ADAL" clId="{007ABA1E-93AE-C548-A75B-BDC56795495F}" dt="2023-05-01T21:20:55.670" v="4903" actId="478"/>
          <ac:spMkLst>
            <pc:docMk/>
            <pc:sldMk cId="2788000573" sldId="313"/>
            <ac:spMk id="9" creationId="{D8201F9B-8C13-3BD7-B056-048B96FA73AE}"/>
          </ac:spMkLst>
        </pc:spChg>
        <pc:spChg chg="add mod">
          <ac:chgData name="Harrison, James H (jhh5y)" userId="b54e91c0-fe5f-4cdd-a96e-e47c544bc298" providerId="ADAL" clId="{007ABA1E-93AE-C548-A75B-BDC56795495F}" dt="2023-05-01T21:27:21.124" v="5015" actId="1076"/>
          <ac:spMkLst>
            <pc:docMk/>
            <pc:sldMk cId="2788000573" sldId="313"/>
            <ac:spMk id="10" creationId="{42053349-D4C6-C74E-973D-64E5CCD60960}"/>
          </ac:spMkLst>
        </pc:spChg>
        <pc:spChg chg="add mod">
          <ac:chgData name="Harrison, James H (jhh5y)" userId="b54e91c0-fe5f-4cdd-a96e-e47c544bc298" providerId="ADAL" clId="{007ABA1E-93AE-C548-A75B-BDC56795495F}" dt="2023-05-01T21:27:21.124" v="5015" actId="1076"/>
          <ac:spMkLst>
            <pc:docMk/>
            <pc:sldMk cId="2788000573" sldId="313"/>
            <ac:spMk id="11" creationId="{C9CABF9D-62A3-BB9D-5A28-B21FE5E23A12}"/>
          </ac:spMkLst>
        </pc:spChg>
        <pc:spChg chg="add mod">
          <ac:chgData name="Harrison, James H (jhh5y)" userId="b54e91c0-fe5f-4cdd-a96e-e47c544bc298" providerId="ADAL" clId="{007ABA1E-93AE-C548-A75B-BDC56795495F}" dt="2023-05-01T21:27:21.124" v="5015" actId="1076"/>
          <ac:spMkLst>
            <pc:docMk/>
            <pc:sldMk cId="2788000573" sldId="313"/>
            <ac:spMk id="26" creationId="{01DD82D7-D6BD-8959-4DD4-CFC5CD7D9978}"/>
          </ac:spMkLst>
        </pc:spChg>
        <pc:spChg chg="add mod">
          <ac:chgData name="Harrison, James H (jhh5y)" userId="b54e91c0-fe5f-4cdd-a96e-e47c544bc298" providerId="ADAL" clId="{007ABA1E-93AE-C548-A75B-BDC56795495F}" dt="2023-05-01T21:43:45.018" v="5324" actId="14100"/>
          <ac:spMkLst>
            <pc:docMk/>
            <pc:sldMk cId="2788000573" sldId="313"/>
            <ac:spMk id="51" creationId="{F96EC1FE-D4BC-6E20-DFED-8134347404B3}"/>
          </ac:spMkLst>
        </pc:spChg>
        <pc:spChg chg="add del mod">
          <ac:chgData name="Harrison, James H (jhh5y)" userId="b54e91c0-fe5f-4cdd-a96e-e47c544bc298" providerId="ADAL" clId="{007ABA1E-93AE-C548-A75B-BDC56795495F}" dt="2023-05-01T21:45:01.841" v="5332" actId="478"/>
          <ac:spMkLst>
            <pc:docMk/>
            <pc:sldMk cId="2788000573" sldId="313"/>
            <ac:spMk id="52" creationId="{58B394B2-2686-0621-EDCA-201F42A2A600}"/>
          </ac:spMkLst>
        </pc:spChg>
        <pc:spChg chg="add del mod">
          <ac:chgData name="Harrison, James H (jhh5y)" userId="b54e91c0-fe5f-4cdd-a96e-e47c544bc298" providerId="ADAL" clId="{007ABA1E-93AE-C548-A75B-BDC56795495F}" dt="2023-05-01T21:45:01.841" v="5332" actId="478"/>
          <ac:spMkLst>
            <pc:docMk/>
            <pc:sldMk cId="2788000573" sldId="313"/>
            <ac:spMk id="53" creationId="{19DFB18E-4009-D251-91B9-D7F282A789FD}"/>
          </ac:spMkLst>
        </pc:spChg>
        <pc:spChg chg="add mod">
          <ac:chgData name="Harrison, James H (jhh5y)" userId="b54e91c0-fe5f-4cdd-a96e-e47c544bc298" providerId="ADAL" clId="{007ABA1E-93AE-C548-A75B-BDC56795495F}" dt="2023-05-01T21:48:31.021" v="5390" actId="1036"/>
          <ac:spMkLst>
            <pc:docMk/>
            <pc:sldMk cId="2788000573" sldId="313"/>
            <ac:spMk id="54" creationId="{55F66A36-7F80-1592-D821-D824B2A999F0}"/>
          </ac:spMkLst>
        </pc:spChg>
        <pc:spChg chg="add del mod">
          <ac:chgData name="Harrison, James H (jhh5y)" userId="b54e91c0-fe5f-4cdd-a96e-e47c544bc298" providerId="ADAL" clId="{007ABA1E-93AE-C548-A75B-BDC56795495F}" dt="2023-05-01T21:45:01.841" v="5332" actId="478"/>
          <ac:spMkLst>
            <pc:docMk/>
            <pc:sldMk cId="2788000573" sldId="313"/>
            <ac:spMk id="55" creationId="{4275ECEA-A466-781D-DF8B-C61CB483E453}"/>
          </ac:spMkLst>
        </pc:spChg>
        <pc:spChg chg="add del mod">
          <ac:chgData name="Harrison, James H (jhh5y)" userId="b54e91c0-fe5f-4cdd-a96e-e47c544bc298" providerId="ADAL" clId="{007ABA1E-93AE-C548-A75B-BDC56795495F}" dt="2023-05-01T21:45:01.841" v="5332" actId="478"/>
          <ac:spMkLst>
            <pc:docMk/>
            <pc:sldMk cId="2788000573" sldId="313"/>
            <ac:spMk id="56" creationId="{EF57FF26-B2DF-50BD-3427-A40BF723F0AC}"/>
          </ac:spMkLst>
        </pc:spChg>
        <pc:spChg chg="add mod">
          <ac:chgData name="Harrison, James H (jhh5y)" userId="b54e91c0-fe5f-4cdd-a96e-e47c544bc298" providerId="ADAL" clId="{007ABA1E-93AE-C548-A75B-BDC56795495F}" dt="2023-05-01T21:32:43.136" v="5103" actId="1076"/>
          <ac:spMkLst>
            <pc:docMk/>
            <pc:sldMk cId="2788000573" sldId="313"/>
            <ac:spMk id="77" creationId="{66AB9258-6C2F-9B12-0E6F-3BB9E0A75281}"/>
          </ac:spMkLst>
        </pc:spChg>
        <pc:spChg chg="add mod">
          <ac:chgData name="Harrison, James H (jhh5y)" userId="b54e91c0-fe5f-4cdd-a96e-e47c544bc298" providerId="ADAL" clId="{007ABA1E-93AE-C548-A75B-BDC56795495F}" dt="2023-05-01T21:36:18.361" v="5156" actId="1035"/>
          <ac:spMkLst>
            <pc:docMk/>
            <pc:sldMk cId="2788000573" sldId="313"/>
            <ac:spMk id="80" creationId="{A4A26B2C-76FC-E58B-6647-5FE7643C6680}"/>
          </ac:spMkLst>
        </pc:spChg>
        <pc:spChg chg="add mod">
          <ac:chgData name="Harrison, James H (jhh5y)" userId="b54e91c0-fe5f-4cdd-a96e-e47c544bc298" providerId="ADAL" clId="{007ABA1E-93AE-C548-A75B-BDC56795495F}" dt="2023-05-01T21:36:18.361" v="5156" actId="1035"/>
          <ac:spMkLst>
            <pc:docMk/>
            <pc:sldMk cId="2788000573" sldId="313"/>
            <ac:spMk id="81" creationId="{D340363A-0251-5B48-4AE4-924B85742492}"/>
          </ac:spMkLst>
        </pc:spChg>
        <pc:spChg chg="add mod">
          <ac:chgData name="Harrison, James H (jhh5y)" userId="b54e91c0-fe5f-4cdd-a96e-e47c544bc298" providerId="ADAL" clId="{007ABA1E-93AE-C548-A75B-BDC56795495F}" dt="2023-05-01T21:36:18.361" v="5156" actId="1035"/>
          <ac:spMkLst>
            <pc:docMk/>
            <pc:sldMk cId="2788000573" sldId="313"/>
            <ac:spMk id="82" creationId="{434ACAAC-8791-FBA1-8A46-50918C85FEA2}"/>
          </ac:spMkLst>
        </pc:spChg>
        <pc:spChg chg="add mod">
          <ac:chgData name="Harrison, James H (jhh5y)" userId="b54e91c0-fe5f-4cdd-a96e-e47c544bc298" providerId="ADAL" clId="{007ABA1E-93AE-C548-A75B-BDC56795495F}" dt="2023-05-01T21:36:18.361" v="5156" actId="1035"/>
          <ac:spMkLst>
            <pc:docMk/>
            <pc:sldMk cId="2788000573" sldId="313"/>
            <ac:spMk id="83" creationId="{E0D5DE44-7958-D429-3F06-A320DA38B5D1}"/>
          </ac:spMkLst>
        </pc:spChg>
        <pc:spChg chg="add mod">
          <ac:chgData name="Harrison, James H (jhh5y)" userId="b54e91c0-fe5f-4cdd-a96e-e47c544bc298" providerId="ADAL" clId="{007ABA1E-93AE-C548-A75B-BDC56795495F}" dt="2023-05-01T21:41:35.949" v="5248" actId="1582"/>
          <ac:spMkLst>
            <pc:docMk/>
            <pc:sldMk cId="2788000573" sldId="313"/>
            <ac:spMk id="89" creationId="{D90853C7-B86B-D40C-FF34-F2A6BF02FEAF}"/>
          </ac:spMkLst>
        </pc:spChg>
        <pc:spChg chg="add mod">
          <ac:chgData name="Harrison, James H (jhh5y)" userId="b54e91c0-fe5f-4cdd-a96e-e47c544bc298" providerId="ADAL" clId="{007ABA1E-93AE-C548-A75B-BDC56795495F}" dt="2023-05-01T21:41:47.084" v="5250" actId="14100"/>
          <ac:spMkLst>
            <pc:docMk/>
            <pc:sldMk cId="2788000573" sldId="313"/>
            <ac:spMk id="90" creationId="{05B6233E-F0D7-A387-CD59-DB2CF207D3A4}"/>
          </ac:spMkLst>
        </pc:spChg>
        <pc:spChg chg="add mod">
          <ac:chgData name="Harrison, James H (jhh5y)" userId="b54e91c0-fe5f-4cdd-a96e-e47c544bc298" providerId="ADAL" clId="{007ABA1E-93AE-C548-A75B-BDC56795495F}" dt="2023-05-01T21:48:57.363" v="5395" actId="1038"/>
          <ac:spMkLst>
            <pc:docMk/>
            <pc:sldMk cId="2788000573" sldId="313"/>
            <ac:spMk id="105" creationId="{992AF3B2-D2A9-8227-6994-B8566EBBB237}"/>
          </ac:spMkLst>
        </pc:spChg>
        <pc:spChg chg="add mod">
          <ac:chgData name="Harrison, James H (jhh5y)" userId="b54e91c0-fe5f-4cdd-a96e-e47c544bc298" providerId="ADAL" clId="{007ABA1E-93AE-C548-A75B-BDC56795495F}" dt="2023-05-01T21:48:38.445" v="5393" actId="1036"/>
          <ac:spMkLst>
            <pc:docMk/>
            <pc:sldMk cId="2788000573" sldId="313"/>
            <ac:spMk id="106" creationId="{7070AFE9-26BE-6825-D15D-B65B345165FE}"/>
          </ac:spMkLst>
        </pc:spChg>
        <pc:spChg chg="add mod">
          <ac:chgData name="Harrison, James H (jhh5y)" userId="b54e91c0-fe5f-4cdd-a96e-e47c544bc298" providerId="ADAL" clId="{007ABA1E-93AE-C548-A75B-BDC56795495F}" dt="2023-05-01T21:48:50.505" v="5394" actId="1038"/>
          <ac:spMkLst>
            <pc:docMk/>
            <pc:sldMk cId="2788000573" sldId="313"/>
            <ac:spMk id="113" creationId="{562CFFE9-E3E5-99E1-9B8D-942090FC6341}"/>
          </ac:spMkLst>
        </pc:spChg>
        <pc:spChg chg="add mod">
          <ac:chgData name="Harrison, James H (jhh5y)" userId="b54e91c0-fe5f-4cdd-a96e-e47c544bc298" providerId="ADAL" clId="{007ABA1E-93AE-C548-A75B-BDC56795495F}" dt="2023-05-01T21:47:36.229" v="5371" actId="1076"/>
          <ac:spMkLst>
            <pc:docMk/>
            <pc:sldMk cId="2788000573" sldId="313"/>
            <ac:spMk id="115" creationId="{B6419E44-5F46-612B-2DEB-576A5A0D7A85}"/>
          </ac:spMkLst>
        </pc:spChg>
        <pc:picChg chg="add del mod">
          <ac:chgData name="Harrison, James H (jhh5y)" userId="b54e91c0-fe5f-4cdd-a96e-e47c544bc298" providerId="ADAL" clId="{007ABA1E-93AE-C548-A75B-BDC56795495F}" dt="2023-05-01T21:27:14.205" v="5013" actId="478"/>
          <ac:picMkLst>
            <pc:docMk/>
            <pc:sldMk cId="2788000573" sldId="313"/>
            <ac:picMk id="4" creationId="{E776A60B-EB59-AFF5-5E02-53F72D55E5FB}"/>
          </ac:picMkLst>
        </pc:picChg>
        <pc:picChg chg="add del mod">
          <ac:chgData name="Harrison, James H (jhh5y)" userId="b54e91c0-fe5f-4cdd-a96e-e47c544bc298" providerId="ADAL" clId="{007ABA1E-93AE-C548-A75B-BDC56795495F}" dt="2023-05-01T21:15:33.841" v="4880" actId="478"/>
          <ac:picMkLst>
            <pc:docMk/>
            <pc:sldMk cId="2788000573" sldId="313"/>
            <ac:picMk id="6" creationId="{C9DDE705-CC79-8D7C-F8EE-6C84CA91B02A}"/>
          </ac:picMkLst>
        </pc:picChg>
        <pc:picChg chg="add del mod">
          <ac:chgData name="Harrison, James H (jhh5y)" userId="b54e91c0-fe5f-4cdd-a96e-e47c544bc298" providerId="ADAL" clId="{007ABA1E-93AE-C548-A75B-BDC56795495F}" dt="2023-05-01T21:27:11.391" v="5012" actId="478"/>
          <ac:picMkLst>
            <pc:docMk/>
            <pc:sldMk cId="2788000573" sldId="313"/>
            <ac:picMk id="7" creationId="{C8D313AA-C0FC-102E-F919-A574E980B831}"/>
          </ac:picMkLst>
        </pc:picChg>
        <pc:picChg chg="add del mod">
          <ac:chgData name="Harrison, James H (jhh5y)" userId="b54e91c0-fe5f-4cdd-a96e-e47c544bc298" providerId="ADAL" clId="{007ABA1E-93AE-C548-A75B-BDC56795495F}" dt="2023-05-01T21:27:09.142" v="5011" actId="478"/>
          <ac:picMkLst>
            <pc:docMk/>
            <pc:sldMk cId="2788000573" sldId="313"/>
            <ac:picMk id="41" creationId="{BC49DAA8-C459-D71B-7CD4-7E4F73ABF0DE}"/>
          </ac:picMkLst>
        </pc:picChg>
        <pc:picChg chg="add mod">
          <ac:chgData name="Harrison, James H (jhh5y)" userId="b54e91c0-fe5f-4cdd-a96e-e47c544bc298" providerId="ADAL" clId="{007ABA1E-93AE-C548-A75B-BDC56795495F}" dt="2023-05-01T21:37:57.302" v="5166" actId="1076"/>
          <ac:picMkLst>
            <pc:docMk/>
            <pc:sldMk cId="2788000573" sldId="313"/>
            <ac:picMk id="42" creationId="{7141B933-298A-EAFC-56AF-C7FF89607425}"/>
          </ac:picMkLst>
        </pc:picChg>
        <pc:picChg chg="add mod">
          <ac:chgData name="Harrison, James H (jhh5y)" userId="b54e91c0-fe5f-4cdd-a96e-e47c544bc298" providerId="ADAL" clId="{007ABA1E-93AE-C548-A75B-BDC56795495F}" dt="2023-05-01T21:37:59.609" v="5167" actId="1076"/>
          <ac:picMkLst>
            <pc:docMk/>
            <pc:sldMk cId="2788000573" sldId="313"/>
            <ac:picMk id="88" creationId="{8ED04C0C-5633-BB27-6AA2-6467EC99D020}"/>
          </ac:picMkLst>
        </pc:picChg>
        <pc:picChg chg="add mod">
          <ac:chgData name="Harrison, James H (jhh5y)" userId="b54e91c0-fe5f-4cdd-a96e-e47c544bc298" providerId="ADAL" clId="{007ABA1E-93AE-C548-A75B-BDC56795495F}" dt="2023-05-01T21:42:00.238" v="5253" actId="962"/>
          <ac:picMkLst>
            <pc:docMk/>
            <pc:sldMk cId="2788000573" sldId="313"/>
            <ac:picMk id="92" creationId="{8C200D85-B19C-8178-6DE2-2DECB8E407C1}"/>
          </ac:picMkLst>
        </pc:picChg>
        <pc:picChg chg="add mod">
          <ac:chgData name="Harrison, James H (jhh5y)" userId="b54e91c0-fe5f-4cdd-a96e-e47c544bc298" providerId="ADAL" clId="{007ABA1E-93AE-C548-A75B-BDC56795495F}" dt="2023-05-01T21:49:16.091" v="5398" actId="962"/>
          <ac:picMkLst>
            <pc:docMk/>
            <pc:sldMk cId="2788000573" sldId="313"/>
            <ac:picMk id="119" creationId="{3AA62219-CBDF-85B3-D738-FC84E9937BF9}"/>
          </ac:picMkLst>
        </pc:picChg>
        <pc:cxnChg chg="add mod">
          <ac:chgData name="Harrison, James H (jhh5y)" userId="b54e91c0-fe5f-4cdd-a96e-e47c544bc298" providerId="ADAL" clId="{007ABA1E-93AE-C548-A75B-BDC56795495F}" dt="2023-05-01T21:27:21.124" v="5015" actId="1076"/>
          <ac:cxnSpMkLst>
            <pc:docMk/>
            <pc:sldMk cId="2788000573" sldId="313"/>
            <ac:cxnSpMk id="13" creationId="{7CACFA8B-52CC-34DC-1849-4AB9FB963E32}"/>
          </ac:cxnSpMkLst>
        </pc:cxnChg>
        <pc:cxnChg chg="add mod">
          <ac:chgData name="Harrison, James H (jhh5y)" userId="b54e91c0-fe5f-4cdd-a96e-e47c544bc298" providerId="ADAL" clId="{007ABA1E-93AE-C548-A75B-BDC56795495F}" dt="2023-05-01T21:27:21.124" v="5015" actId="1076"/>
          <ac:cxnSpMkLst>
            <pc:docMk/>
            <pc:sldMk cId="2788000573" sldId="313"/>
            <ac:cxnSpMk id="15" creationId="{3DB8A251-1208-6183-C468-37B25D7CA691}"/>
          </ac:cxnSpMkLst>
        </pc:cxnChg>
        <pc:cxnChg chg="add mod">
          <ac:chgData name="Harrison, James H (jhh5y)" userId="b54e91c0-fe5f-4cdd-a96e-e47c544bc298" providerId="ADAL" clId="{007ABA1E-93AE-C548-A75B-BDC56795495F}" dt="2023-05-01T21:27:21.124" v="5015" actId="1076"/>
          <ac:cxnSpMkLst>
            <pc:docMk/>
            <pc:sldMk cId="2788000573" sldId="313"/>
            <ac:cxnSpMk id="16" creationId="{5EE4C076-02B4-0520-AC96-23582A55A0ED}"/>
          </ac:cxnSpMkLst>
        </pc:cxnChg>
        <pc:cxnChg chg="add mod">
          <ac:chgData name="Harrison, James H (jhh5y)" userId="b54e91c0-fe5f-4cdd-a96e-e47c544bc298" providerId="ADAL" clId="{007ABA1E-93AE-C548-A75B-BDC56795495F}" dt="2023-05-01T21:27:21.124" v="5015" actId="1076"/>
          <ac:cxnSpMkLst>
            <pc:docMk/>
            <pc:sldMk cId="2788000573" sldId="313"/>
            <ac:cxnSpMk id="19" creationId="{1510C04E-5534-BDAC-3BBA-CA2E83933728}"/>
          </ac:cxnSpMkLst>
        </pc:cxnChg>
        <pc:cxnChg chg="add mod">
          <ac:chgData name="Harrison, James H (jhh5y)" userId="b54e91c0-fe5f-4cdd-a96e-e47c544bc298" providerId="ADAL" clId="{007ABA1E-93AE-C548-A75B-BDC56795495F}" dt="2023-05-01T21:27:21.124" v="5015" actId="1076"/>
          <ac:cxnSpMkLst>
            <pc:docMk/>
            <pc:sldMk cId="2788000573" sldId="313"/>
            <ac:cxnSpMk id="27" creationId="{196EB6CB-71EB-FF30-78BF-C2D07113A804}"/>
          </ac:cxnSpMkLst>
        </pc:cxnChg>
        <pc:cxnChg chg="add mod">
          <ac:chgData name="Harrison, James H (jhh5y)" userId="b54e91c0-fe5f-4cdd-a96e-e47c544bc298" providerId="ADAL" clId="{007ABA1E-93AE-C548-A75B-BDC56795495F}" dt="2023-05-01T21:27:21.124" v="5015" actId="1076"/>
          <ac:cxnSpMkLst>
            <pc:docMk/>
            <pc:sldMk cId="2788000573" sldId="313"/>
            <ac:cxnSpMk id="28" creationId="{15A169B1-E13A-0781-C7F9-2502BAE03FDD}"/>
          </ac:cxnSpMkLst>
        </pc:cxnChg>
        <pc:cxnChg chg="add mod">
          <ac:chgData name="Harrison, James H (jhh5y)" userId="b54e91c0-fe5f-4cdd-a96e-e47c544bc298" providerId="ADAL" clId="{007ABA1E-93AE-C548-A75B-BDC56795495F}" dt="2023-05-01T21:27:21.124" v="5015" actId="1076"/>
          <ac:cxnSpMkLst>
            <pc:docMk/>
            <pc:sldMk cId="2788000573" sldId="313"/>
            <ac:cxnSpMk id="29" creationId="{70677214-63FD-4FB0-DD8F-821AE216A4E2}"/>
          </ac:cxnSpMkLst>
        </pc:cxnChg>
        <pc:cxnChg chg="add mod">
          <ac:chgData name="Harrison, James H (jhh5y)" userId="b54e91c0-fe5f-4cdd-a96e-e47c544bc298" providerId="ADAL" clId="{007ABA1E-93AE-C548-A75B-BDC56795495F}" dt="2023-05-01T21:27:21.124" v="5015" actId="1076"/>
          <ac:cxnSpMkLst>
            <pc:docMk/>
            <pc:sldMk cId="2788000573" sldId="313"/>
            <ac:cxnSpMk id="30" creationId="{8B9025B1-8B49-46C4-3CDA-2E00E7882E29}"/>
          </ac:cxnSpMkLst>
        </pc:cxnChg>
        <pc:cxnChg chg="add mod">
          <ac:chgData name="Harrison, James H (jhh5y)" userId="b54e91c0-fe5f-4cdd-a96e-e47c544bc298" providerId="ADAL" clId="{007ABA1E-93AE-C548-A75B-BDC56795495F}" dt="2023-05-01T21:27:21.124" v="5015" actId="1076"/>
          <ac:cxnSpMkLst>
            <pc:docMk/>
            <pc:sldMk cId="2788000573" sldId="313"/>
            <ac:cxnSpMk id="31" creationId="{AE89FD06-F105-6DBD-2175-DF6B2B0FA034}"/>
          </ac:cxnSpMkLst>
        </pc:cxnChg>
        <pc:cxnChg chg="add mod">
          <ac:chgData name="Harrison, James H (jhh5y)" userId="b54e91c0-fe5f-4cdd-a96e-e47c544bc298" providerId="ADAL" clId="{007ABA1E-93AE-C548-A75B-BDC56795495F}" dt="2023-05-01T21:27:21.124" v="5015" actId="1076"/>
          <ac:cxnSpMkLst>
            <pc:docMk/>
            <pc:sldMk cId="2788000573" sldId="313"/>
            <ac:cxnSpMk id="34" creationId="{F5A15CB3-2200-6FF3-31F6-4F6BAFB41EFC}"/>
          </ac:cxnSpMkLst>
        </pc:cxnChg>
        <pc:cxnChg chg="add mod">
          <ac:chgData name="Harrison, James H (jhh5y)" userId="b54e91c0-fe5f-4cdd-a96e-e47c544bc298" providerId="ADAL" clId="{007ABA1E-93AE-C548-A75B-BDC56795495F}" dt="2023-05-01T21:27:21.124" v="5015" actId="1076"/>
          <ac:cxnSpMkLst>
            <pc:docMk/>
            <pc:sldMk cId="2788000573" sldId="313"/>
            <ac:cxnSpMk id="37" creationId="{71938EB8-5830-A03F-833B-1F7CA6AA7633}"/>
          </ac:cxnSpMkLst>
        </pc:cxnChg>
        <pc:cxnChg chg="add mod">
          <ac:chgData name="Harrison, James H (jhh5y)" userId="b54e91c0-fe5f-4cdd-a96e-e47c544bc298" providerId="ADAL" clId="{007ABA1E-93AE-C548-A75B-BDC56795495F}" dt="2023-05-01T21:28:15.537" v="5028" actId="554"/>
          <ac:cxnSpMkLst>
            <pc:docMk/>
            <pc:sldMk cId="2788000573" sldId="313"/>
            <ac:cxnSpMk id="43" creationId="{E40D3D2F-61D5-EF20-C9F8-8240EBAB4D04}"/>
          </ac:cxnSpMkLst>
        </pc:cxnChg>
        <pc:cxnChg chg="add mod">
          <ac:chgData name="Harrison, James H (jhh5y)" userId="b54e91c0-fe5f-4cdd-a96e-e47c544bc298" providerId="ADAL" clId="{007ABA1E-93AE-C548-A75B-BDC56795495F}" dt="2023-05-01T21:28:15.537" v="5028" actId="554"/>
          <ac:cxnSpMkLst>
            <pc:docMk/>
            <pc:sldMk cId="2788000573" sldId="313"/>
            <ac:cxnSpMk id="47" creationId="{78D96A66-9B2A-D885-314B-70282872CF25}"/>
          </ac:cxnSpMkLst>
        </pc:cxnChg>
        <pc:cxnChg chg="add mod">
          <ac:chgData name="Harrison, James H (jhh5y)" userId="b54e91c0-fe5f-4cdd-a96e-e47c544bc298" providerId="ADAL" clId="{007ABA1E-93AE-C548-A75B-BDC56795495F}" dt="2023-05-01T21:28:15.537" v="5028" actId="554"/>
          <ac:cxnSpMkLst>
            <pc:docMk/>
            <pc:sldMk cId="2788000573" sldId="313"/>
            <ac:cxnSpMk id="48" creationId="{0042AECE-DD0C-CE36-4AFF-CFA37E8D5A0E}"/>
          </ac:cxnSpMkLst>
        </pc:cxnChg>
        <pc:cxnChg chg="add mod">
          <ac:chgData name="Harrison, James H (jhh5y)" userId="b54e91c0-fe5f-4cdd-a96e-e47c544bc298" providerId="ADAL" clId="{007ABA1E-93AE-C548-A75B-BDC56795495F}" dt="2023-05-01T21:28:15.537" v="5028" actId="554"/>
          <ac:cxnSpMkLst>
            <pc:docMk/>
            <pc:sldMk cId="2788000573" sldId="313"/>
            <ac:cxnSpMk id="49" creationId="{B2BF22E7-3F4E-7992-CFFC-3D037A99BF80}"/>
          </ac:cxnSpMkLst>
        </pc:cxnChg>
        <pc:cxnChg chg="add mod">
          <ac:chgData name="Harrison, James H (jhh5y)" userId="b54e91c0-fe5f-4cdd-a96e-e47c544bc298" providerId="ADAL" clId="{007ABA1E-93AE-C548-A75B-BDC56795495F}" dt="2023-05-01T21:28:15.537" v="5028" actId="554"/>
          <ac:cxnSpMkLst>
            <pc:docMk/>
            <pc:sldMk cId="2788000573" sldId="313"/>
            <ac:cxnSpMk id="50" creationId="{F28D6F6C-5907-4CAE-8E09-C29A82F1CB71}"/>
          </ac:cxnSpMkLst>
        </pc:cxnChg>
        <pc:cxnChg chg="add del mod">
          <ac:chgData name="Harrison, James H (jhh5y)" userId="b54e91c0-fe5f-4cdd-a96e-e47c544bc298" providerId="ADAL" clId="{007ABA1E-93AE-C548-A75B-BDC56795495F}" dt="2023-05-01T21:30:06.407" v="5069" actId="478"/>
          <ac:cxnSpMkLst>
            <pc:docMk/>
            <pc:sldMk cId="2788000573" sldId="313"/>
            <ac:cxnSpMk id="57" creationId="{CA1D327D-CAEB-9B76-8B14-02CFC3E811A2}"/>
          </ac:cxnSpMkLst>
        </pc:cxnChg>
        <pc:cxnChg chg="add mod">
          <ac:chgData name="Harrison, James H (jhh5y)" userId="b54e91c0-fe5f-4cdd-a96e-e47c544bc298" providerId="ADAL" clId="{007ABA1E-93AE-C548-A75B-BDC56795495F}" dt="2023-05-01T21:48:38.445" v="5393" actId="1036"/>
          <ac:cxnSpMkLst>
            <pc:docMk/>
            <pc:sldMk cId="2788000573" sldId="313"/>
            <ac:cxnSpMk id="62" creationId="{9551C8A5-9497-4FE6-F053-6EF774EDCCAE}"/>
          </ac:cxnSpMkLst>
        </pc:cxnChg>
        <pc:cxnChg chg="add del mod">
          <ac:chgData name="Harrison, James H (jhh5y)" userId="b54e91c0-fe5f-4cdd-a96e-e47c544bc298" providerId="ADAL" clId="{007ABA1E-93AE-C548-A75B-BDC56795495F}" dt="2023-05-01T21:48:57.363" v="5395" actId="1038"/>
          <ac:cxnSpMkLst>
            <pc:docMk/>
            <pc:sldMk cId="2788000573" sldId="313"/>
            <ac:cxnSpMk id="63" creationId="{13003748-1A25-D4B2-50E7-753431B17EED}"/>
          </ac:cxnSpMkLst>
        </pc:cxnChg>
        <pc:cxnChg chg="add del mod">
          <ac:chgData name="Harrison, James H (jhh5y)" userId="b54e91c0-fe5f-4cdd-a96e-e47c544bc298" providerId="ADAL" clId="{007ABA1E-93AE-C548-A75B-BDC56795495F}" dt="2023-05-01T21:45:01.841" v="5332" actId="478"/>
          <ac:cxnSpMkLst>
            <pc:docMk/>
            <pc:sldMk cId="2788000573" sldId="313"/>
            <ac:cxnSpMk id="67" creationId="{8DF90011-DFF5-C301-9776-5EC117DAB504}"/>
          </ac:cxnSpMkLst>
        </pc:cxnChg>
        <pc:cxnChg chg="add mod">
          <ac:chgData name="Harrison, James H (jhh5y)" userId="b54e91c0-fe5f-4cdd-a96e-e47c544bc298" providerId="ADAL" clId="{007ABA1E-93AE-C548-A75B-BDC56795495F}" dt="2023-05-01T21:48:50.505" v="5394" actId="1038"/>
          <ac:cxnSpMkLst>
            <pc:docMk/>
            <pc:sldMk cId="2788000573" sldId="313"/>
            <ac:cxnSpMk id="71" creationId="{390B4C63-906F-B17A-44B0-D3A24A8D8DB5}"/>
          </ac:cxnSpMkLst>
        </pc:cxnChg>
        <pc:cxnChg chg="add mod">
          <ac:chgData name="Harrison, James H (jhh5y)" userId="b54e91c0-fe5f-4cdd-a96e-e47c544bc298" providerId="ADAL" clId="{007ABA1E-93AE-C548-A75B-BDC56795495F}" dt="2023-05-01T21:48:57.363" v="5395" actId="1038"/>
          <ac:cxnSpMkLst>
            <pc:docMk/>
            <pc:sldMk cId="2788000573" sldId="313"/>
            <ac:cxnSpMk id="74" creationId="{39E0007D-1951-04C8-4121-F3BDE15785C7}"/>
          </ac:cxnSpMkLst>
        </pc:cxnChg>
        <pc:cxnChg chg="add mod">
          <ac:chgData name="Harrison, James H (jhh5y)" userId="b54e91c0-fe5f-4cdd-a96e-e47c544bc298" providerId="ADAL" clId="{007ABA1E-93AE-C548-A75B-BDC56795495F}" dt="2023-05-01T21:37:29.423" v="5161" actId="1038"/>
          <ac:cxnSpMkLst>
            <pc:docMk/>
            <pc:sldMk cId="2788000573" sldId="313"/>
            <ac:cxnSpMk id="78" creationId="{AC6C20E5-782C-9FDB-26EE-7B080239BBDC}"/>
          </ac:cxnSpMkLst>
        </pc:cxnChg>
        <pc:cxnChg chg="add mod">
          <ac:chgData name="Harrison, James H (jhh5y)" userId="b54e91c0-fe5f-4cdd-a96e-e47c544bc298" providerId="ADAL" clId="{007ABA1E-93AE-C548-A75B-BDC56795495F}" dt="2023-05-01T21:37:03.653" v="5160" actId="1038"/>
          <ac:cxnSpMkLst>
            <pc:docMk/>
            <pc:sldMk cId="2788000573" sldId="313"/>
            <ac:cxnSpMk id="84" creationId="{6C7E1AD8-B79C-6EC3-938A-4EB459FB2D39}"/>
          </ac:cxnSpMkLst>
        </pc:cxnChg>
        <pc:cxnChg chg="add mod">
          <ac:chgData name="Harrison, James H (jhh5y)" userId="b54e91c0-fe5f-4cdd-a96e-e47c544bc298" providerId="ADAL" clId="{007ABA1E-93AE-C548-A75B-BDC56795495F}" dt="2023-05-01T21:48:50.505" v="5394" actId="1038"/>
          <ac:cxnSpMkLst>
            <pc:docMk/>
            <pc:sldMk cId="2788000573" sldId="313"/>
            <ac:cxnSpMk id="107" creationId="{456AABF4-2805-AF1F-481B-55BC32B3FB5F}"/>
          </ac:cxnSpMkLst>
        </pc:cxnChg>
      </pc:sldChg>
    </pc:docChg>
  </pc:docChgLst>
  <pc:docChgLst>
    <pc:chgData name="Harrison, James H (jhh5y)" userId="b54e91c0-fe5f-4cdd-a96e-e47c544bc298" providerId="ADAL" clId="{FC08C080-6F32-EE44-A4B0-5FC4250645A5}"/>
    <pc:docChg chg="modSld">
      <pc:chgData name="Harrison, James H (jhh5y)" userId="b54e91c0-fe5f-4cdd-a96e-e47c544bc298" providerId="ADAL" clId="{FC08C080-6F32-EE44-A4B0-5FC4250645A5}" dt="2023-06-01T13:48:24.511" v="2"/>
      <pc:docMkLst>
        <pc:docMk/>
      </pc:docMkLst>
      <pc:sldChg chg="modSp mod modNotesTx">
        <pc:chgData name="Harrison, James H (jhh5y)" userId="b54e91c0-fe5f-4cdd-a96e-e47c544bc298" providerId="ADAL" clId="{FC08C080-6F32-EE44-A4B0-5FC4250645A5}" dt="2023-06-01T13:48:24.511" v="2"/>
        <pc:sldMkLst>
          <pc:docMk/>
          <pc:sldMk cId="0" sldId="300"/>
        </pc:sldMkLst>
        <pc:spChg chg="mod">
          <ac:chgData name="Harrison, James H (jhh5y)" userId="b54e91c0-fe5f-4cdd-a96e-e47c544bc298" providerId="ADAL" clId="{FC08C080-6F32-EE44-A4B0-5FC4250645A5}" dt="2023-06-01T13:48:24.511" v="2"/>
          <ac:spMkLst>
            <pc:docMk/>
            <pc:sldMk cId="0" sldId="300"/>
            <ac:spMk id="231" creationId="{00000000-0000-0000-0000-000000000000}"/>
          </ac:spMkLst>
        </pc:spChg>
      </pc:sldChg>
    </pc:docChg>
  </pc:docChgLst>
  <pc:docChgLst>
    <pc:chgData name="Harrison, James H (jhh5y)" userId="b54e91c0-fe5f-4cdd-a96e-e47c544bc298" providerId="ADAL" clId="{DA455966-6633-DA41-B9E7-70E364EB3CDA}"/>
    <pc:docChg chg="modSld">
      <pc:chgData name="Harrison, James H (jhh5y)" userId="b54e91c0-fe5f-4cdd-a96e-e47c544bc298" providerId="ADAL" clId="{DA455966-6633-DA41-B9E7-70E364EB3CDA}" dt="2023-05-10T01:11:18.334" v="2"/>
      <pc:docMkLst>
        <pc:docMk/>
      </pc:docMkLst>
      <pc:sldChg chg="modNotesTx">
        <pc:chgData name="Harrison, James H (jhh5y)" userId="b54e91c0-fe5f-4cdd-a96e-e47c544bc298" providerId="ADAL" clId="{DA455966-6633-DA41-B9E7-70E364EB3CDA}" dt="2023-05-10T01:11:18.334" v="2"/>
        <pc:sldMkLst>
          <pc:docMk/>
          <pc:sldMk cId="0" sldId="300"/>
        </pc:sldMkLst>
      </pc:sldChg>
    </pc:docChg>
  </pc:docChgLst>
  <pc:docChgLst>
    <pc:chgData name="James Harrison" userId="b54e91c0-fe5f-4cdd-a96e-e47c544bc298" providerId="ADAL" clId="{D156B405-EA6D-FB49-869E-1364800D3133}"/>
    <pc:docChg chg="undo custSel addSld delSld modSld sldOrd">
      <pc:chgData name="James Harrison" userId="b54e91c0-fe5f-4cdd-a96e-e47c544bc298" providerId="ADAL" clId="{D156B405-EA6D-FB49-869E-1364800D3133}" dt="2022-04-13T15:13:43.587" v="12499" actId="20577"/>
      <pc:docMkLst>
        <pc:docMk/>
      </pc:docMkLst>
      <pc:sldChg chg="modSp mod">
        <pc:chgData name="James Harrison" userId="b54e91c0-fe5f-4cdd-a96e-e47c544bc298" providerId="ADAL" clId="{D156B405-EA6D-FB49-869E-1364800D3133}" dt="2022-04-12T19:39:41.317" v="8209" actId="20577"/>
        <pc:sldMkLst>
          <pc:docMk/>
          <pc:sldMk cId="3874574369" sldId="257"/>
        </pc:sldMkLst>
        <pc:spChg chg="mod">
          <ac:chgData name="James Harrison" userId="b54e91c0-fe5f-4cdd-a96e-e47c544bc298" providerId="ADAL" clId="{D156B405-EA6D-FB49-869E-1364800D3133}" dt="2022-04-12T19:39:22.197" v="8163" actId="27636"/>
          <ac:spMkLst>
            <pc:docMk/>
            <pc:sldMk cId="3874574369" sldId="257"/>
            <ac:spMk id="3" creationId="{42EF3F7E-CCB6-4E49-83B8-F5EFFC0D7017}"/>
          </ac:spMkLst>
        </pc:spChg>
        <pc:spChg chg="mod">
          <ac:chgData name="James Harrison" userId="b54e91c0-fe5f-4cdd-a96e-e47c544bc298" providerId="ADAL" clId="{D156B405-EA6D-FB49-869E-1364800D3133}" dt="2022-04-12T19:39:41.317" v="8209" actId="20577"/>
          <ac:spMkLst>
            <pc:docMk/>
            <pc:sldMk cId="3874574369" sldId="257"/>
            <ac:spMk id="4" creationId="{E594CCE9-03C9-604F-B8BD-9DA7887AC613}"/>
          </ac:spMkLst>
        </pc:spChg>
      </pc:sldChg>
      <pc:sldChg chg="modSp mod">
        <pc:chgData name="James Harrison" userId="b54e91c0-fe5f-4cdd-a96e-e47c544bc298" providerId="ADAL" clId="{D156B405-EA6D-FB49-869E-1364800D3133}" dt="2022-04-13T14:26:09.860" v="10968" actId="20577"/>
        <pc:sldMkLst>
          <pc:docMk/>
          <pc:sldMk cId="1440194933" sldId="258"/>
        </pc:sldMkLst>
        <pc:spChg chg="mod">
          <ac:chgData name="James Harrison" userId="b54e91c0-fe5f-4cdd-a96e-e47c544bc298" providerId="ADAL" clId="{D156B405-EA6D-FB49-869E-1364800D3133}" dt="2022-04-13T14:26:09.860" v="10968" actId="20577"/>
          <ac:spMkLst>
            <pc:docMk/>
            <pc:sldMk cId="1440194933" sldId="258"/>
            <ac:spMk id="6" creationId="{2045AC23-5511-B54E-85F9-D99288214069}"/>
          </ac:spMkLst>
        </pc:spChg>
      </pc:sldChg>
      <pc:sldChg chg="modSp mod">
        <pc:chgData name="James Harrison" userId="b54e91c0-fe5f-4cdd-a96e-e47c544bc298" providerId="ADAL" clId="{D156B405-EA6D-FB49-869E-1364800D3133}" dt="2022-04-13T14:30:19.028" v="11082"/>
        <pc:sldMkLst>
          <pc:docMk/>
          <pc:sldMk cId="4044555862" sldId="259"/>
        </pc:sldMkLst>
        <pc:spChg chg="mod">
          <ac:chgData name="James Harrison" userId="b54e91c0-fe5f-4cdd-a96e-e47c544bc298" providerId="ADAL" clId="{D156B405-EA6D-FB49-869E-1364800D3133}" dt="2022-04-13T14:30:19.028" v="11082"/>
          <ac:spMkLst>
            <pc:docMk/>
            <pc:sldMk cId="4044555862" sldId="259"/>
            <ac:spMk id="3" creationId="{974F9EB5-750B-9D41-8999-409C416E5F8A}"/>
          </ac:spMkLst>
        </pc:spChg>
      </pc:sldChg>
      <pc:sldChg chg="modSp mod">
        <pc:chgData name="James Harrison" userId="b54e91c0-fe5f-4cdd-a96e-e47c544bc298" providerId="ADAL" clId="{D156B405-EA6D-FB49-869E-1364800D3133}" dt="2022-04-13T14:30:01.709" v="11080" actId="27636"/>
        <pc:sldMkLst>
          <pc:docMk/>
          <pc:sldMk cId="3096168724" sldId="260"/>
        </pc:sldMkLst>
        <pc:spChg chg="mod">
          <ac:chgData name="James Harrison" userId="b54e91c0-fe5f-4cdd-a96e-e47c544bc298" providerId="ADAL" clId="{D156B405-EA6D-FB49-869E-1364800D3133}" dt="2022-04-13T14:30:01.709" v="11080" actId="27636"/>
          <ac:spMkLst>
            <pc:docMk/>
            <pc:sldMk cId="3096168724" sldId="260"/>
            <ac:spMk id="3" creationId="{974F9EB5-750B-9D41-8999-409C416E5F8A}"/>
          </ac:spMkLst>
        </pc:spChg>
      </pc:sldChg>
      <pc:sldChg chg="addSp modSp mod">
        <pc:chgData name="James Harrison" userId="b54e91c0-fe5f-4cdd-a96e-e47c544bc298" providerId="ADAL" clId="{D156B405-EA6D-FB49-869E-1364800D3133}" dt="2022-04-13T15:13:43.587" v="12499" actId="20577"/>
        <pc:sldMkLst>
          <pc:docMk/>
          <pc:sldMk cId="870478268" sldId="261"/>
        </pc:sldMkLst>
        <pc:spChg chg="mod">
          <ac:chgData name="James Harrison" userId="b54e91c0-fe5f-4cdd-a96e-e47c544bc298" providerId="ADAL" clId="{D156B405-EA6D-FB49-869E-1364800D3133}" dt="2022-04-13T15:13:43.587" v="12499" actId="20577"/>
          <ac:spMkLst>
            <pc:docMk/>
            <pc:sldMk cId="870478268" sldId="261"/>
            <ac:spMk id="3" creationId="{9D14AB32-BF7C-604C-A60E-1AB3F9D11B70}"/>
          </ac:spMkLst>
        </pc:spChg>
        <pc:spChg chg="add mod">
          <ac:chgData name="James Harrison" userId="b54e91c0-fe5f-4cdd-a96e-e47c544bc298" providerId="ADAL" clId="{D156B405-EA6D-FB49-869E-1364800D3133}" dt="2022-04-12T15:26:01.306" v="1702" actId="20577"/>
          <ac:spMkLst>
            <pc:docMk/>
            <pc:sldMk cId="870478268" sldId="261"/>
            <ac:spMk id="6" creationId="{49AFAECE-341F-C14D-B4A2-DEC579CB5BA4}"/>
          </ac:spMkLst>
        </pc:spChg>
        <pc:picChg chg="add mod">
          <ac:chgData name="James Harrison" userId="b54e91c0-fe5f-4cdd-a96e-e47c544bc298" providerId="ADAL" clId="{D156B405-EA6D-FB49-869E-1364800D3133}" dt="2022-04-12T15:22:32.884" v="1642" actId="1076"/>
          <ac:picMkLst>
            <pc:docMk/>
            <pc:sldMk cId="870478268" sldId="261"/>
            <ac:picMk id="5" creationId="{84192231-95CA-B141-AE27-EB618E24C7EF}"/>
          </ac:picMkLst>
        </pc:picChg>
      </pc:sldChg>
      <pc:sldChg chg="ord">
        <pc:chgData name="James Harrison" userId="b54e91c0-fe5f-4cdd-a96e-e47c544bc298" providerId="ADAL" clId="{D156B405-EA6D-FB49-869E-1364800D3133}" dt="2022-04-13T14:37:31.268" v="11319" actId="20578"/>
        <pc:sldMkLst>
          <pc:docMk/>
          <pc:sldMk cId="1414378691" sldId="263"/>
        </pc:sldMkLst>
      </pc:sldChg>
      <pc:sldChg chg="modSp mod">
        <pc:chgData name="James Harrison" userId="b54e91c0-fe5f-4cdd-a96e-e47c544bc298" providerId="ADAL" clId="{D156B405-EA6D-FB49-869E-1364800D3133}" dt="2022-04-13T14:44:31.360" v="11495" actId="20577"/>
        <pc:sldMkLst>
          <pc:docMk/>
          <pc:sldMk cId="3072693113" sldId="264"/>
        </pc:sldMkLst>
        <pc:spChg chg="mod">
          <ac:chgData name="James Harrison" userId="b54e91c0-fe5f-4cdd-a96e-e47c544bc298" providerId="ADAL" clId="{D156B405-EA6D-FB49-869E-1364800D3133}" dt="2022-04-13T14:44:31.360" v="11495" actId="20577"/>
          <ac:spMkLst>
            <pc:docMk/>
            <pc:sldMk cId="3072693113" sldId="264"/>
            <ac:spMk id="3" creationId="{45F2DC12-F9A2-2F43-8449-A02EE24B34D8}"/>
          </ac:spMkLst>
        </pc:spChg>
      </pc:sldChg>
      <pc:sldChg chg="addSp delSp modSp new mod modClrScheme chgLayout">
        <pc:chgData name="James Harrison" userId="b54e91c0-fe5f-4cdd-a96e-e47c544bc298" providerId="ADAL" clId="{D156B405-EA6D-FB49-869E-1364800D3133}" dt="2022-04-13T14:43:19.168" v="11467" actId="14100"/>
        <pc:sldMkLst>
          <pc:docMk/>
          <pc:sldMk cId="4164541604" sldId="265"/>
        </pc:sldMkLst>
        <pc:spChg chg="mod ord">
          <ac:chgData name="James Harrison" userId="b54e91c0-fe5f-4cdd-a96e-e47c544bc298" providerId="ADAL" clId="{D156B405-EA6D-FB49-869E-1364800D3133}" dt="2022-04-12T13:37:39.772" v="25" actId="700"/>
          <ac:spMkLst>
            <pc:docMk/>
            <pc:sldMk cId="4164541604" sldId="265"/>
            <ac:spMk id="2" creationId="{47F18BFF-1A81-C642-A9CE-898FD9E54CE7}"/>
          </ac:spMkLst>
        </pc:spChg>
        <pc:spChg chg="del mod ord">
          <ac:chgData name="James Harrison" userId="b54e91c0-fe5f-4cdd-a96e-e47c544bc298" providerId="ADAL" clId="{D156B405-EA6D-FB49-869E-1364800D3133}" dt="2022-04-12T13:37:39.772" v="25" actId="700"/>
          <ac:spMkLst>
            <pc:docMk/>
            <pc:sldMk cId="4164541604" sldId="265"/>
            <ac:spMk id="3" creationId="{2F5D5751-0041-9844-A7E8-A3E4544D8E2D}"/>
          </ac:spMkLst>
        </pc:spChg>
        <pc:spChg chg="del">
          <ac:chgData name="James Harrison" userId="b54e91c0-fe5f-4cdd-a96e-e47c544bc298" providerId="ADAL" clId="{D156B405-EA6D-FB49-869E-1364800D3133}" dt="2022-04-12T13:37:39.772" v="25" actId="700"/>
          <ac:spMkLst>
            <pc:docMk/>
            <pc:sldMk cId="4164541604" sldId="265"/>
            <ac:spMk id="4" creationId="{98B53C2F-D18F-8C42-8A03-F0E76B20577C}"/>
          </ac:spMkLst>
        </pc:spChg>
        <pc:spChg chg="add mod ord">
          <ac:chgData name="James Harrison" userId="b54e91c0-fe5f-4cdd-a96e-e47c544bc298" providerId="ADAL" clId="{D156B405-EA6D-FB49-869E-1364800D3133}" dt="2022-04-13T14:43:19.168" v="11467" actId="14100"/>
          <ac:spMkLst>
            <pc:docMk/>
            <pc:sldMk cId="4164541604" sldId="265"/>
            <ac:spMk id="5" creationId="{4135D5F2-EABA-B249-A157-835E7255D902}"/>
          </ac:spMkLst>
        </pc:spChg>
      </pc:sldChg>
      <pc:sldChg chg="addSp modSp new mod ord">
        <pc:chgData name="James Harrison" userId="b54e91c0-fe5f-4cdd-a96e-e47c544bc298" providerId="ADAL" clId="{D156B405-EA6D-FB49-869E-1364800D3133}" dt="2022-04-13T15:11:27.933" v="12415" actId="20577"/>
        <pc:sldMkLst>
          <pc:docMk/>
          <pc:sldMk cId="3408417770" sldId="266"/>
        </pc:sldMkLst>
        <pc:spChg chg="mod">
          <ac:chgData name="James Harrison" userId="b54e91c0-fe5f-4cdd-a96e-e47c544bc298" providerId="ADAL" clId="{D156B405-EA6D-FB49-869E-1364800D3133}" dt="2022-04-13T14:33:07.285" v="11246" actId="20577"/>
          <ac:spMkLst>
            <pc:docMk/>
            <pc:sldMk cId="3408417770" sldId="266"/>
            <ac:spMk id="2" creationId="{58B5597B-017D-404E-8424-9960119C91B6}"/>
          </ac:spMkLst>
        </pc:spChg>
        <pc:spChg chg="mod">
          <ac:chgData name="James Harrison" userId="b54e91c0-fe5f-4cdd-a96e-e47c544bc298" providerId="ADAL" clId="{D156B405-EA6D-FB49-869E-1364800D3133}" dt="2022-04-13T15:11:27.933" v="12415" actId="20577"/>
          <ac:spMkLst>
            <pc:docMk/>
            <pc:sldMk cId="3408417770" sldId="266"/>
            <ac:spMk id="3" creationId="{2F5FC041-ABC6-C643-9D5F-EDD993181DAF}"/>
          </ac:spMkLst>
        </pc:spChg>
        <pc:spChg chg="add mod">
          <ac:chgData name="James Harrison" userId="b54e91c0-fe5f-4cdd-a96e-e47c544bc298" providerId="ADAL" clId="{D156B405-EA6D-FB49-869E-1364800D3133}" dt="2022-04-12T14:58:32.288" v="1289" actId="1076"/>
          <ac:spMkLst>
            <pc:docMk/>
            <pc:sldMk cId="3408417770" sldId="266"/>
            <ac:spMk id="6" creationId="{3E2308BE-8E41-584B-9BDC-C7C735FFDC5F}"/>
          </ac:spMkLst>
        </pc:spChg>
        <pc:spChg chg="add mod">
          <ac:chgData name="James Harrison" userId="b54e91c0-fe5f-4cdd-a96e-e47c544bc298" providerId="ADAL" clId="{D156B405-EA6D-FB49-869E-1364800D3133}" dt="2022-04-12T15:00:36.476" v="1313" actId="1076"/>
          <ac:spMkLst>
            <pc:docMk/>
            <pc:sldMk cId="3408417770" sldId="266"/>
            <ac:spMk id="7" creationId="{10D9C63D-2B88-0648-B9CC-71FB240777CE}"/>
          </ac:spMkLst>
        </pc:spChg>
        <pc:picChg chg="add mod">
          <ac:chgData name="James Harrison" userId="b54e91c0-fe5f-4cdd-a96e-e47c544bc298" providerId="ADAL" clId="{D156B405-EA6D-FB49-869E-1364800D3133}" dt="2022-04-12T14:57:43.273" v="1234" actId="1076"/>
          <ac:picMkLst>
            <pc:docMk/>
            <pc:sldMk cId="3408417770" sldId="266"/>
            <ac:picMk id="5" creationId="{1F2CC349-4E4F-8747-962B-E0914A87D8A3}"/>
          </ac:picMkLst>
        </pc:picChg>
      </pc:sldChg>
      <pc:sldChg chg="addSp delSp modSp new mod">
        <pc:chgData name="James Harrison" userId="b54e91c0-fe5f-4cdd-a96e-e47c544bc298" providerId="ADAL" clId="{D156B405-EA6D-FB49-869E-1364800D3133}" dt="2022-04-12T15:13:17.294" v="1554" actId="1037"/>
        <pc:sldMkLst>
          <pc:docMk/>
          <pc:sldMk cId="1319058973" sldId="267"/>
        </pc:sldMkLst>
        <pc:spChg chg="mod">
          <ac:chgData name="James Harrison" userId="b54e91c0-fe5f-4cdd-a96e-e47c544bc298" providerId="ADAL" clId="{D156B405-EA6D-FB49-869E-1364800D3133}" dt="2022-04-12T14:50:03.675" v="1207" actId="113"/>
          <ac:spMkLst>
            <pc:docMk/>
            <pc:sldMk cId="1319058973" sldId="267"/>
            <ac:spMk id="2" creationId="{22AA9737-0416-A240-9154-DA0B634BC99C}"/>
          </ac:spMkLst>
        </pc:spChg>
        <pc:spChg chg="mod">
          <ac:chgData name="James Harrison" userId="b54e91c0-fe5f-4cdd-a96e-e47c544bc298" providerId="ADAL" clId="{D156B405-EA6D-FB49-869E-1364800D3133}" dt="2022-04-12T15:01:58" v="1319" actId="27636"/>
          <ac:spMkLst>
            <pc:docMk/>
            <pc:sldMk cId="1319058973" sldId="267"/>
            <ac:spMk id="3" creationId="{163E5176-0718-6A45-8CDA-1B41FEF20206}"/>
          </ac:spMkLst>
        </pc:spChg>
        <pc:spChg chg="add mod">
          <ac:chgData name="James Harrison" userId="b54e91c0-fe5f-4cdd-a96e-e47c544bc298" providerId="ADAL" clId="{D156B405-EA6D-FB49-869E-1364800D3133}" dt="2022-04-12T15:13:17.294" v="1554" actId="1037"/>
          <ac:spMkLst>
            <pc:docMk/>
            <pc:sldMk cId="1319058973" sldId="267"/>
            <ac:spMk id="4" creationId="{69ED9F14-5AD2-984F-93D2-50A7095E0A58}"/>
          </ac:spMkLst>
        </pc:spChg>
        <pc:spChg chg="add mod">
          <ac:chgData name="James Harrison" userId="b54e91c0-fe5f-4cdd-a96e-e47c544bc298" providerId="ADAL" clId="{D156B405-EA6D-FB49-869E-1364800D3133}" dt="2022-04-12T15:13:17.294" v="1554" actId="1037"/>
          <ac:spMkLst>
            <pc:docMk/>
            <pc:sldMk cId="1319058973" sldId="267"/>
            <ac:spMk id="5" creationId="{18D93A28-9C73-0549-8796-568DA7CC26BB}"/>
          </ac:spMkLst>
        </pc:spChg>
        <pc:spChg chg="add mod">
          <ac:chgData name="James Harrison" userId="b54e91c0-fe5f-4cdd-a96e-e47c544bc298" providerId="ADAL" clId="{D156B405-EA6D-FB49-869E-1364800D3133}" dt="2022-04-12T15:13:17.294" v="1554" actId="1037"/>
          <ac:spMkLst>
            <pc:docMk/>
            <pc:sldMk cId="1319058973" sldId="267"/>
            <ac:spMk id="6" creationId="{7451E7DD-0D67-A04A-BB4E-F66EF4B885DD}"/>
          </ac:spMkLst>
        </pc:spChg>
        <pc:spChg chg="add mod">
          <ac:chgData name="James Harrison" userId="b54e91c0-fe5f-4cdd-a96e-e47c544bc298" providerId="ADAL" clId="{D156B405-EA6D-FB49-869E-1364800D3133}" dt="2022-04-12T15:13:17.294" v="1554" actId="1037"/>
          <ac:spMkLst>
            <pc:docMk/>
            <pc:sldMk cId="1319058973" sldId="267"/>
            <ac:spMk id="7" creationId="{50AAD167-E29D-2C42-B58D-270043271FF9}"/>
          </ac:spMkLst>
        </pc:spChg>
        <pc:spChg chg="add mod">
          <ac:chgData name="James Harrison" userId="b54e91c0-fe5f-4cdd-a96e-e47c544bc298" providerId="ADAL" clId="{D156B405-EA6D-FB49-869E-1364800D3133}" dt="2022-04-12T15:13:17.294" v="1554" actId="1037"/>
          <ac:spMkLst>
            <pc:docMk/>
            <pc:sldMk cId="1319058973" sldId="267"/>
            <ac:spMk id="8" creationId="{DAFF0D66-1C49-9F4D-A82F-F9E84B965043}"/>
          </ac:spMkLst>
        </pc:spChg>
        <pc:spChg chg="add mod">
          <ac:chgData name="James Harrison" userId="b54e91c0-fe5f-4cdd-a96e-e47c544bc298" providerId="ADAL" clId="{D156B405-EA6D-FB49-869E-1364800D3133}" dt="2022-04-12T15:13:17.294" v="1554" actId="1037"/>
          <ac:spMkLst>
            <pc:docMk/>
            <pc:sldMk cId="1319058973" sldId="267"/>
            <ac:spMk id="9" creationId="{A754C0A7-F7AA-A740-B1F6-E0CDAEE167D2}"/>
          </ac:spMkLst>
        </pc:spChg>
        <pc:spChg chg="add del mod">
          <ac:chgData name="James Harrison" userId="b54e91c0-fe5f-4cdd-a96e-e47c544bc298" providerId="ADAL" clId="{D156B405-EA6D-FB49-869E-1364800D3133}" dt="2022-04-12T15:06:33.252" v="1416" actId="478"/>
          <ac:spMkLst>
            <pc:docMk/>
            <pc:sldMk cId="1319058973" sldId="267"/>
            <ac:spMk id="10" creationId="{93AA0E00-B4E5-1F4D-9D45-0DCF943FD493}"/>
          </ac:spMkLst>
        </pc:spChg>
        <pc:spChg chg="add mod">
          <ac:chgData name="James Harrison" userId="b54e91c0-fe5f-4cdd-a96e-e47c544bc298" providerId="ADAL" clId="{D156B405-EA6D-FB49-869E-1364800D3133}" dt="2022-04-12T15:13:17.294" v="1554" actId="1037"/>
          <ac:spMkLst>
            <pc:docMk/>
            <pc:sldMk cId="1319058973" sldId="267"/>
            <ac:spMk id="11" creationId="{F8FE3B58-954E-D546-B9F1-B9B36A4E43AB}"/>
          </ac:spMkLst>
        </pc:spChg>
        <pc:cxnChg chg="add mod">
          <ac:chgData name="James Harrison" userId="b54e91c0-fe5f-4cdd-a96e-e47c544bc298" providerId="ADAL" clId="{D156B405-EA6D-FB49-869E-1364800D3133}" dt="2022-04-12T15:13:17.294" v="1554" actId="1037"/>
          <ac:cxnSpMkLst>
            <pc:docMk/>
            <pc:sldMk cId="1319058973" sldId="267"/>
            <ac:cxnSpMk id="13" creationId="{60751CAD-5826-4941-A6C7-4B75778702FD}"/>
          </ac:cxnSpMkLst>
        </pc:cxnChg>
        <pc:cxnChg chg="add mod">
          <ac:chgData name="James Harrison" userId="b54e91c0-fe5f-4cdd-a96e-e47c544bc298" providerId="ADAL" clId="{D156B405-EA6D-FB49-869E-1364800D3133}" dt="2022-04-12T15:13:17.294" v="1554" actId="1037"/>
          <ac:cxnSpMkLst>
            <pc:docMk/>
            <pc:sldMk cId="1319058973" sldId="267"/>
            <ac:cxnSpMk id="15" creationId="{8B8D2AE9-0A36-A64F-911C-6737BB3F3B02}"/>
          </ac:cxnSpMkLst>
        </pc:cxnChg>
        <pc:cxnChg chg="add mod">
          <ac:chgData name="James Harrison" userId="b54e91c0-fe5f-4cdd-a96e-e47c544bc298" providerId="ADAL" clId="{D156B405-EA6D-FB49-869E-1364800D3133}" dt="2022-04-12T15:13:17.294" v="1554" actId="1037"/>
          <ac:cxnSpMkLst>
            <pc:docMk/>
            <pc:sldMk cId="1319058973" sldId="267"/>
            <ac:cxnSpMk id="17" creationId="{A7DA73AF-A3C5-D740-9629-A6C34F40363E}"/>
          </ac:cxnSpMkLst>
        </pc:cxnChg>
        <pc:cxnChg chg="add mod">
          <ac:chgData name="James Harrison" userId="b54e91c0-fe5f-4cdd-a96e-e47c544bc298" providerId="ADAL" clId="{D156B405-EA6D-FB49-869E-1364800D3133}" dt="2022-04-12T15:13:17.294" v="1554" actId="1037"/>
          <ac:cxnSpMkLst>
            <pc:docMk/>
            <pc:sldMk cId="1319058973" sldId="267"/>
            <ac:cxnSpMk id="21" creationId="{F8F9427C-79C1-B54A-83C9-30A3000169C4}"/>
          </ac:cxnSpMkLst>
        </pc:cxnChg>
        <pc:cxnChg chg="add mod">
          <ac:chgData name="James Harrison" userId="b54e91c0-fe5f-4cdd-a96e-e47c544bc298" providerId="ADAL" clId="{D156B405-EA6D-FB49-869E-1364800D3133}" dt="2022-04-12T15:13:17.294" v="1554" actId="1037"/>
          <ac:cxnSpMkLst>
            <pc:docMk/>
            <pc:sldMk cId="1319058973" sldId="267"/>
            <ac:cxnSpMk id="23" creationId="{1285B580-E48C-1245-9A1F-8754BFFD1ABE}"/>
          </ac:cxnSpMkLst>
        </pc:cxnChg>
        <pc:cxnChg chg="add mod">
          <ac:chgData name="James Harrison" userId="b54e91c0-fe5f-4cdd-a96e-e47c544bc298" providerId="ADAL" clId="{D156B405-EA6D-FB49-869E-1364800D3133}" dt="2022-04-12T15:13:17.294" v="1554" actId="1037"/>
          <ac:cxnSpMkLst>
            <pc:docMk/>
            <pc:sldMk cId="1319058973" sldId="267"/>
            <ac:cxnSpMk id="25" creationId="{84E84592-37F3-1F4D-A5CB-74E5A9C49289}"/>
          </ac:cxnSpMkLst>
        </pc:cxnChg>
      </pc:sldChg>
      <pc:sldChg chg="addSp delSp modSp new mod">
        <pc:chgData name="James Harrison" userId="b54e91c0-fe5f-4cdd-a96e-e47c544bc298" providerId="ADAL" clId="{D156B405-EA6D-FB49-869E-1364800D3133}" dt="2022-04-12T19:18:03.598" v="7171" actId="1035"/>
        <pc:sldMkLst>
          <pc:docMk/>
          <pc:sldMk cId="257165665" sldId="268"/>
        </pc:sldMkLst>
        <pc:spChg chg="mod">
          <ac:chgData name="James Harrison" userId="b54e91c0-fe5f-4cdd-a96e-e47c544bc298" providerId="ADAL" clId="{D156B405-EA6D-FB49-869E-1364800D3133}" dt="2022-04-12T15:48:50.942" v="2330" actId="113"/>
          <ac:spMkLst>
            <pc:docMk/>
            <pc:sldMk cId="257165665" sldId="268"/>
            <ac:spMk id="2" creationId="{2031D76E-0153-534B-AA14-8F7A8E78ADA5}"/>
          </ac:spMkLst>
        </pc:spChg>
        <pc:spChg chg="del mod">
          <ac:chgData name="James Harrison" userId="b54e91c0-fe5f-4cdd-a96e-e47c544bc298" providerId="ADAL" clId="{D156B405-EA6D-FB49-869E-1364800D3133}" dt="2022-04-12T15:32:56.051" v="1762"/>
          <ac:spMkLst>
            <pc:docMk/>
            <pc:sldMk cId="257165665" sldId="268"/>
            <ac:spMk id="3" creationId="{8804B759-8BA4-1443-B37B-291CDDEF1404}"/>
          </ac:spMkLst>
        </pc:spChg>
        <pc:spChg chg="add mod">
          <ac:chgData name="James Harrison" userId="b54e91c0-fe5f-4cdd-a96e-e47c544bc298" providerId="ADAL" clId="{D156B405-EA6D-FB49-869E-1364800D3133}" dt="2022-04-12T19:17:28.154" v="7154" actId="14100"/>
          <ac:spMkLst>
            <pc:docMk/>
            <pc:sldMk cId="257165665" sldId="268"/>
            <ac:spMk id="7" creationId="{AC399D3E-D63C-E944-A472-EC7515F3BE15}"/>
          </ac:spMkLst>
        </pc:spChg>
        <pc:spChg chg="add del mod">
          <ac:chgData name="James Harrison" userId="b54e91c0-fe5f-4cdd-a96e-e47c544bc298" providerId="ADAL" clId="{D156B405-EA6D-FB49-869E-1364800D3133}" dt="2022-04-12T15:47:26.711" v="2319"/>
          <ac:spMkLst>
            <pc:docMk/>
            <pc:sldMk cId="257165665" sldId="268"/>
            <ac:spMk id="10" creationId="{B6A11257-B192-AA4D-B0A7-BA5471B7F541}"/>
          </ac:spMkLst>
        </pc:spChg>
        <pc:spChg chg="add del mod">
          <ac:chgData name="James Harrison" userId="b54e91c0-fe5f-4cdd-a96e-e47c544bc298" providerId="ADAL" clId="{D156B405-EA6D-FB49-869E-1364800D3133}" dt="2022-04-12T15:47:26.711" v="2319"/>
          <ac:spMkLst>
            <pc:docMk/>
            <pc:sldMk cId="257165665" sldId="268"/>
            <ac:spMk id="11" creationId="{D6CAA05B-F80E-144E-8834-066A21540552}"/>
          </ac:spMkLst>
        </pc:spChg>
        <pc:spChg chg="add del mod">
          <ac:chgData name="James Harrison" userId="b54e91c0-fe5f-4cdd-a96e-e47c544bc298" providerId="ADAL" clId="{D156B405-EA6D-FB49-869E-1364800D3133}" dt="2022-04-12T15:47:26.711" v="2319"/>
          <ac:spMkLst>
            <pc:docMk/>
            <pc:sldMk cId="257165665" sldId="268"/>
            <ac:spMk id="12" creationId="{BA4A649D-EEBB-0443-892F-3C87444AE2C2}"/>
          </ac:spMkLst>
        </pc:spChg>
        <pc:spChg chg="add del mod">
          <ac:chgData name="James Harrison" userId="b54e91c0-fe5f-4cdd-a96e-e47c544bc298" providerId="ADAL" clId="{D156B405-EA6D-FB49-869E-1364800D3133}" dt="2022-04-12T15:47:26.711" v="2319"/>
          <ac:spMkLst>
            <pc:docMk/>
            <pc:sldMk cId="257165665" sldId="268"/>
            <ac:spMk id="13" creationId="{83F6B3FD-7602-BD4B-AF22-E15C4BCD19A5}"/>
          </ac:spMkLst>
        </pc:spChg>
        <pc:spChg chg="add del mod">
          <ac:chgData name="James Harrison" userId="b54e91c0-fe5f-4cdd-a96e-e47c544bc298" providerId="ADAL" clId="{D156B405-EA6D-FB49-869E-1364800D3133}" dt="2022-04-12T15:47:26.711" v="2319"/>
          <ac:spMkLst>
            <pc:docMk/>
            <pc:sldMk cId="257165665" sldId="268"/>
            <ac:spMk id="14" creationId="{4AB71C12-F0B0-B142-B556-FE84A061C8B3}"/>
          </ac:spMkLst>
        </pc:spChg>
        <pc:spChg chg="add del mod">
          <ac:chgData name="James Harrison" userId="b54e91c0-fe5f-4cdd-a96e-e47c544bc298" providerId="ADAL" clId="{D156B405-EA6D-FB49-869E-1364800D3133}" dt="2022-04-12T15:47:26.711" v="2319"/>
          <ac:spMkLst>
            <pc:docMk/>
            <pc:sldMk cId="257165665" sldId="268"/>
            <ac:spMk id="15" creationId="{48F403AE-6DF0-CD4F-B4B7-2BA6C9ED5BEF}"/>
          </ac:spMkLst>
        </pc:spChg>
        <pc:spChg chg="add del mod">
          <ac:chgData name="James Harrison" userId="b54e91c0-fe5f-4cdd-a96e-e47c544bc298" providerId="ADAL" clId="{D156B405-EA6D-FB49-869E-1364800D3133}" dt="2022-04-12T15:47:26.711" v="2319"/>
          <ac:spMkLst>
            <pc:docMk/>
            <pc:sldMk cId="257165665" sldId="268"/>
            <ac:spMk id="16" creationId="{BFFCB611-6D9A-4046-A9DA-A4A7A8A94655}"/>
          </ac:spMkLst>
        </pc:spChg>
        <pc:spChg chg="add del mod">
          <ac:chgData name="James Harrison" userId="b54e91c0-fe5f-4cdd-a96e-e47c544bc298" providerId="ADAL" clId="{D156B405-EA6D-FB49-869E-1364800D3133}" dt="2022-04-12T15:47:26.711" v="2319"/>
          <ac:spMkLst>
            <pc:docMk/>
            <pc:sldMk cId="257165665" sldId="268"/>
            <ac:spMk id="17" creationId="{93ED142E-6899-3C42-BF58-39B222DAA295}"/>
          </ac:spMkLst>
        </pc:spChg>
        <pc:spChg chg="add mod">
          <ac:chgData name="James Harrison" userId="b54e91c0-fe5f-4cdd-a96e-e47c544bc298" providerId="ADAL" clId="{D156B405-EA6D-FB49-869E-1364800D3133}" dt="2022-04-12T19:18:03.598" v="7171" actId="1035"/>
          <ac:spMkLst>
            <pc:docMk/>
            <pc:sldMk cId="257165665" sldId="268"/>
            <ac:spMk id="20" creationId="{98B743CC-DB4E-7A4B-8174-179663819169}"/>
          </ac:spMkLst>
        </pc:spChg>
        <pc:picChg chg="add del mod">
          <ac:chgData name="James Harrison" userId="b54e91c0-fe5f-4cdd-a96e-e47c544bc298" providerId="ADAL" clId="{D156B405-EA6D-FB49-869E-1364800D3133}" dt="2022-04-12T15:33:00.385" v="1765" actId="478"/>
          <ac:picMkLst>
            <pc:docMk/>
            <pc:sldMk cId="257165665" sldId="268"/>
            <ac:picMk id="5" creationId="{F0490246-0473-BC43-99F5-5B600BE26FC2}"/>
          </ac:picMkLst>
        </pc:picChg>
        <pc:picChg chg="add del mod">
          <ac:chgData name="James Harrison" userId="b54e91c0-fe5f-4cdd-a96e-e47c544bc298" providerId="ADAL" clId="{D156B405-EA6D-FB49-869E-1364800D3133}" dt="2022-04-12T15:47:19.962" v="2317" actId="478"/>
          <ac:picMkLst>
            <pc:docMk/>
            <pc:sldMk cId="257165665" sldId="268"/>
            <ac:picMk id="9" creationId="{09A36779-1CF7-CD45-9F1A-00CD75B7757B}"/>
          </ac:picMkLst>
        </pc:picChg>
        <pc:picChg chg="add mod">
          <ac:chgData name="James Harrison" userId="b54e91c0-fe5f-4cdd-a96e-e47c544bc298" providerId="ADAL" clId="{D156B405-EA6D-FB49-869E-1364800D3133}" dt="2022-04-12T19:18:03.598" v="7171" actId="1035"/>
          <ac:picMkLst>
            <pc:docMk/>
            <pc:sldMk cId="257165665" sldId="268"/>
            <ac:picMk id="19" creationId="{BE6A6958-0770-2847-957B-FD90AED8CBCA}"/>
          </ac:picMkLst>
        </pc:picChg>
      </pc:sldChg>
      <pc:sldChg chg="addSp delSp modSp new mod">
        <pc:chgData name="James Harrison" userId="b54e91c0-fe5f-4cdd-a96e-e47c544bc298" providerId="ADAL" clId="{D156B405-EA6D-FB49-869E-1364800D3133}" dt="2022-04-12T15:47:34.227" v="2320" actId="478"/>
        <pc:sldMkLst>
          <pc:docMk/>
          <pc:sldMk cId="1675984979" sldId="269"/>
        </pc:sldMkLst>
        <pc:spChg chg="del">
          <ac:chgData name="James Harrison" userId="b54e91c0-fe5f-4cdd-a96e-e47c544bc298" providerId="ADAL" clId="{D156B405-EA6D-FB49-869E-1364800D3133}" dt="2022-04-12T15:47:34.227" v="2320" actId="478"/>
          <ac:spMkLst>
            <pc:docMk/>
            <pc:sldMk cId="1675984979" sldId="269"/>
            <ac:spMk id="2" creationId="{E3652DE8-D6C9-B443-A74B-EE00247D7B11}"/>
          </ac:spMkLst>
        </pc:spChg>
        <pc:spChg chg="del">
          <ac:chgData name="James Harrison" userId="b54e91c0-fe5f-4cdd-a96e-e47c544bc298" providerId="ADAL" clId="{D156B405-EA6D-FB49-869E-1364800D3133}" dt="2022-04-12T15:36:47.092" v="2050" actId="478"/>
          <ac:spMkLst>
            <pc:docMk/>
            <pc:sldMk cId="1675984979" sldId="269"/>
            <ac:spMk id="3" creationId="{C8622C86-A133-7449-83E1-97B23CC764A5}"/>
          </ac:spMkLst>
        </pc:spChg>
        <pc:spChg chg="add mod">
          <ac:chgData name="James Harrison" userId="b54e91c0-fe5f-4cdd-a96e-e47c544bc298" providerId="ADAL" clId="{D156B405-EA6D-FB49-869E-1364800D3133}" dt="2022-04-12T15:44:24.642" v="2153" actId="20577"/>
          <ac:spMkLst>
            <pc:docMk/>
            <pc:sldMk cId="1675984979" sldId="269"/>
            <ac:spMk id="4" creationId="{BF0F204D-2589-EE43-8D29-13E2BB82752F}"/>
          </ac:spMkLst>
        </pc:spChg>
        <pc:spChg chg="add del mod">
          <ac:chgData name="James Harrison" userId="b54e91c0-fe5f-4cdd-a96e-e47c544bc298" providerId="ADAL" clId="{D156B405-EA6D-FB49-869E-1364800D3133}" dt="2022-04-12T15:41:44.925" v="2102" actId="478"/>
          <ac:spMkLst>
            <pc:docMk/>
            <pc:sldMk cId="1675984979" sldId="269"/>
            <ac:spMk id="5" creationId="{C0FADC7B-6081-6D4B-BA63-1BBE6CC5B484}"/>
          </ac:spMkLst>
        </pc:spChg>
        <pc:spChg chg="add del mod">
          <ac:chgData name="James Harrison" userId="b54e91c0-fe5f-4cdd-a96e-e47c544bc298" providerId="ADAL" clId="{D156B405-EA6D-FB49-869E-1364800D3133}" dt="2022-04-12T15:41:42.283" v="2099" actId="478"/>
          <ac:spMkLst>
            <pc:docMk/>
            <pc:sldMk cId="1675984979" sldId="269"/>
            <ac:spMk id="6" creationId="{29A4D966-CF18-744F-B049-6EEFE238C6BC}"/>
          </ac:spMkLst>
        </pc:spChg>
        <pc:spChg chg="add del mod">
          <ac:chgData name="James Harrison" userId="b54e91c0-fe5f-4cdd-a96e-e47c544bc298" providerId="ADAL" clId="{D156B405-EA6D-FB49-869E-1364800D3133}" dt="2022-04-12T15:41:44.081" v="2101" actId="478"/>
          <ac:spMkLst>
            <pc:docMk/>
            <pc:sldMk cId="1675984979" sldId="269"/>
            <ac:spMk id="7" creationId="{6D18A6F8-43A0-214D-80A9-E9553A0AEF40}"/>
          </ac:spMkLst>
        </pc:spChg>
        <pc:spChg chg="add del mod">
          <ac:chgData name="James Harrison" userId="b54e91c0-fe5f-4cdd-a96e-e47c544bc298" providerId="ADAL" clId="{D156B405-EA6D-FB49-869E-1364800D3133}" dt="2022-04-12T15:41:43.216" v="2100" actId="478"/>
          <ac:spMkLst>
            <pc:docMk/>
            <pc:sldMk cId="1675984979" sldId="269"/>
            <ac:spMk id="8" creationId="{107911DB-045B-C640-B88E-666B61C56051}"/>
          </ac:spMkLst>
        </pc:spChg>
        <pc:spChg chg="add del mod">
          <ac:chgData name="James Harrison" userId="b54e91c0-fe5f-4cdd-a96e-e47c544bc298" providerId="ADAL" clId="{D156B405-EA6D-FB49-869E-1364800D3133}" dt="2022-04-12T15:42:32.346" v="2121" actId="478"/>
          <ac:spMkLst>
            <pc:docMk/>
            <pc:sldMk cId="1675984979" sldId="269"/>
            <ac:spMk id="9" creationId="{97608ECB-299B-D944-AAA3-B44DF70F54D0}"/>
          </ac:spMkLst>
        </pc:spChg>
        <pc:spChg chg="add del mod">
          <ac:chgData name="James Harrison" userId="b54e91c0-fe5f-4cdd-a96e-e47c544bc298" providerId="ADAL" clId="{D156B405-EA6D-FB49-869E-1364800D3133}" dt="2022-04-12T15:42:31.580" v="2120" actId="478"/>
          <ac:spMkLst>
            <pc:docMk/>
            <pc:sldMk cId="1675984979" sldId="269"/>
            <ac:spMk id="10" creationId="{D6DE26E7-DFAB-DE47-B876-7F593E3A8A25}"/>
          </ac:spMkLst>
        </pc:spChg>
        <pc:spChg chg="add del mod">
          <ac:chgData name="James Harrison" userId="b54e91c0-fe5f-4cdd-a96e-e47c544bc298" providerId="ADAL" clId="{D156B405-EA6D-FB49-869E-1364800D3133}" dt="2022-04-12T15:42:30.825" v="2119" actId="478"/>
          <ac:spMkLst>
            <pc:docMk/>
            <pc:sldMk cId="1675984979" sldId="269"/>
            <ac:spMk id="11" creationId="{9AAD10D5-3D1E-C34D-ACE9-7BFF5E795D75}"/>
          </ac:spMkLst>
        </pc:spChg>
        <pc:spChg chg="add mod">
          <ac:chgData name="James Harrison" userId="b54e91c0-fe5f-4cdd-a96e-e47c544bc298" providerId="ADAL" clId="{D156B405-EA6D-FB49-869E-1364800D3133}" dt="2022-04-12T15:44:08.914" v="2149" actId="13822"/>
          <ac:spMkLst>
            <pc:docMk/>
            <pc:sldMk cId="1675984979" sldId="269"/>
            <ac:spMk id="12" creationId="{158A71EC-C094-3843-97F3-DCEBFBB765C9}"/>
          </ac:spMkLst>
        </pc:spChg>
        <pc:spChg chg="add mod">
          <ac:chgData name="James Harrison" userId="b54e91c0-fe5f-4cdd-a96e-e47c544bc298" providerId="ADAL" clId="{D156B405-EA6D-FB49-869E-1364800D3133}" dt="2022-04-12T15:44:08.914" v="2149" actId="13822"/>
          <ac:spMkLst>
            <pc:docMk/>
            <pc:sldMk cId="1675984979" sldId="269"/>
            <ac:spMk id="13" creationId="{E5A1059A-7907-B849-9CCA-F2F125EC8207}"/>
          </ac:spMkLst>
        </pc:spChg>
        <pc:spChg chg="add mod">
          <ac:chgData name="James Harrison" userId="b54e91c0-fe5f-4cdd-a96e-e47c544bc298" providerId="ADAL" clId="{D156B405-EA6D-FB49-869E-1364800D3133}" dt="2022-04-12T15:44:08.914" v="2149" actId="13822"/>
          <ac:spMkLst>
            <pc:docMk/>
            <pc:sldMk cId="1675984979" sldId="269"/>
            <ac:spMk id="14" creationId="{7D474B23-4FB1-BE43-91AB-2A643C8FE529}"/>
          </ac:spMkLst>
        </pc:spChg>
        <pc:spChg chg="add mod">
          <ac:chgData name="James Harrison" userId="b54e91c0-fe5f-4cdd-a96e-e47c544bc298" providerId="ADAL" clId="{D156B405-EA6D-FB49-869E-1364800D3133}" dt="2022-04-12T15:44:08.914" v="2149" actId="13822"/>
          <ac:spMkLst>
            <pc:docMk/>
            <pc:sldMk cId="1675984979" sldId="269"/>
            <ac:spMk id="15" creationId="{502CB971-5AEE-D14C-8A18-A54C9A6A6884}"/>
          </ac:spMkLst>
        </pc:spChg>
        <pc:spChg chg="add mod">
          <ac:chgData name="James Harrison" userId="b54e91c0-fe5f-4cdd-a96e-e47c544bc298" providerId="ADAL" clId="{D156B405-EA6D-FB49-869E-1364800D3133}" dt="2022-04-12T15:45:10.163" v="2183" actId="552"/>
          <ac:spMkLst>
            <pc:docMk/>
            <pc:sldMk cId="1675984979" sldId="269"/>
            <ac:spMk id="16" creationId="{6A0549BF-E487-9946-BADC-3626F3F18B95}"/>
          </ac:spMkLst>
        </pc:spChg>
        <pc:spChg chg="add mod">
          <ac:chgData name="James Harrison" userId="b54e91c0-fe5f-4cdd-a96e-e47c544bc298" providerId="ADAL" clId="{D156B405-EA6D-FB49-869E-1364800D3133}" dt="2022-04-12T15:45:17.978" v="2195" actId="1036"/>
          <ac:spMkLst>
            <pc:docMk/>
            <pc:sldMk cId="1675984979" sldId="269"/>
            <ac:spMk id="17" creationId="{6BE2CA24-D732-894F-8428-5B7937ADFBE2}"/>
          </ac:spMkLst>
        </pc:spChg>
        <pc:spChg chg="add mod">
          <ac:chgData name="James Harrison" userId="b54e91c0-fe5f-4cdd-a96e-e47c544bc298" providerId="ADAL" clId="{D156B405-EA6D-FB49-869E-1364800D3133}" dt="2022-04-12T15:45:56.427" v="2236" actId="121"/>
          <ac:spMkLst>
            <pc:docMk/>
            <pc:sldMk cId="1675984979" sldId="269"/>
            <ac:spMk id="18" creationId="{176F17BB-4220-A14D-8E5E-9AD95D24BD06}"/>
          </ac:spMkLst>
        </pc:spChg>
        <pc:spChg chg="add mod">
          <ac:chgData name="James Harrison" userId="b54e91c0-fe5f-4cdd-a96e-e47c544bc298" providerId="ADAL" clId="{D156B405-EA6D-FB49-869E-1364800D3133}" dt="2022-04-12T15:46:36.515" v="2287" actId="20577"/>
          <ac:spMkLst>
            <pc:docMk/>
            <pc:sldMk cId="1675984979" sldId="269"/>
            <ac:spMk id="19" creationId="{AB209D58-965E-0641-AE0C-D8C53D4CEB6F}"/>
          </ac:spMkLst>
        </pc:spChg>
        <pc:spChg chg="add mod">
          <ac:chgData name="James Harrison" userId="b54e91c0-fe5f-4cdd-a96e-e47c544bc298" providerId="ADAL" clId="{D156B405-EA6D-FB49-869E-1364800D3133}" dt="2022-04-12T15:47:04.780" v="2316" actId="1076"/>
          <ac:spMkLst>
            <pc:docMk/>
            <pc:sldMk cId="1675984979" sldId="269"/>
            <ac:spMk id="20" creationId="{77F39DA9-867F-2746-8025-64257ADECCF0}"/>
          </ac:spMkLst>
        </pc:spChg>
      </pc:sldChg>
      <pc:sldChg chg="addSp modSp new mod">
        <pc:chgData name="James Harrison" userId="b54e91c0-fe5f-4cdd-a96e-e47c544bc298" providerId="ADAL" clId="{D156B405-EA6D-FB49-869E-1364800D3133}" dt="2022-04-12T18:26:11.342" v="6418" actId="1035"/>
        <pc:sldMkLst>
          <pc:docMk/>
          <pc:sldMk cId="3897937289" sldId="270"/>
        </pc:sldMkLst>
        <pc:spChg chg="mod">
          <ac:chgData name="James Harrison" userId="b54e91c0-fe5f-4cdd-a96e-e47c544bc298" providerId="ADAL" clId="{D156B405-EA6D-FB49-869E-1364800D3133}" dt="2022-04-12T17:27:33.977" v="2494" actId="20577"/>
          <ac:spMkLst>
            <pc:docMk/>
            <pc:sldMk cId="3897937289" sldId="270"/>
            <ac:spMk id="2" creationId="{7604FE40-F7D1-2E46-A9A7-A201391A5C3F}"/>
          </ac:spMkLst>
        </pc:spChg>
        <pc:spChg chg="mod">
          <ac:chgData name="James Harrison" userId="b54e91c0-fe5f-4cdd-a96e-e47c544bc298" providerId="ADAL" clId="{D156B405-EA6D-FB49-869E-1364800D3133}" dt="2022-04-12T18:25:41.877" v="6400" actId="20577"/>
          <ac:spMkLst>
            <pc:docMk/>
            <pc:sldMk cId="3897937289" sldId="270"/>
            <ac:spMk id="3" creationId="{9DFA7373-A4F4-F342-9E6A-6FC943241967}"/>
          </ac:spMkLst>
        </pc:spChg>
        <pc:picChg chg="add mod">
          <ac:chgData name="James Harrison" userId="b54e91c0-fe5f-4cdd-a96e-e47c544bc298" providerId="ADAL" clId="{D156B405-EA6D-FB49-869E-1364800D3133}" dt="2022-04-12T18:26:11.342" v="6418" actId="1035"/>
          <ac:picMkLst>
            <pc:docMk/>
            <pc:sldMk cId="3897937289" sldId="270"/>
            <ac:picMk id="5" creationId="{8BFBC98F-EE63-2245-9071-9C35A34BEA46}"/>
          </ac:picMkLst>
        </pc:picChg>
      </pc:sldChg>
      <pc:sldChg chg="addSp delSp modSp new mod">
        <pc:chgData name="James Harrison" userId="b54e91c0-fe5f-4cdd-a96e-e47c544bc298" providerId="ADAL" clId="{D156B405-EA6D-FB49-869E-1364800D3133}" dt="2022-04-12T18:36:39.334" v="6600" actId="1036"/>
        <pc:sldMkLst>
          <pc:docMk/>
          <pc:sldMk cId="1460625760" sldId="271"/>
        </pc:sldMkLst>
        <pc:spChg chg="mod">
          <ac:chgData name="James Harrison" userId="b54e91c0-fe5f-4cdd-a96e-e47c544bc298" providerId="ADAL" clId="{D156B405-EA6D-FB49-869E-1364800D3133}" dt="2022-04-12T17:38:17.166" v="3774" actId="113"/>
          <ac:spMkLst>
            <pc:docMk/>
            <pc:sldMk cId="1460625760" sldId="271"/>
            <ac:spMk id="2" creationId="{A432EAF2-07C6-A241-8A8C-9145891A005D}"/>
          </ac:spMkLst>
        </pc:spChg>
        <pc:spChg chg="mod">
          <ac:chgData name="James Harrison" userId="b54e91c0-fe5f-4cdd-a96e-e47c544bc298" providerId="ADAL" clId="{D156B405-EA6D-FB49-869E-1364800D3133}" dt="2022-04-12T18:36:29.467" v="6580" actId="1036"/>
          <ac:spMkLst>
            <pc:docMk/>
            <pc:sldMk cId="1460625760" sldId="271"/>
            <ac:spMk id="3" creationId="{5A17B214-1FB0-9D48-AA2A-7C59705E2426}"/>
          </ac:spMkLst>
        </pc:spChg>
        <pc:picChg chg="add del mod">
          <ac:chgData name="James Harrison" userId="b54e91c0-fe5f-4cdd-a96e-e47c544bc298" providerId="ADAL" clId="{D156B405-EA6D-FB49-869E-1364800D3133}" dt="2022-04-12T18:32:41.883" v="6481" actId="478"/>
          <ac:picMkLst>
            <pc:docMk/>
            <pc:sldMk cId="1460625760" sldId="271"/>
            <ac:picMk id="5" creationId="{CB346595-B251-1E41-A1F9-195133BB0E1B}"/>
          </ac:picMkLst>
        </pc:picChg>
        <pc:picChg chg="add mod">
          <ac:chgData name="James Harrison" userId="b54e91c0-fe5f-4cdd-a96e-e47c544bc298" providerId="ADAL" clId="{D156B405-EA6D-FB49-869E-1364800D3133}" dt="2022-04-12T18:36:39.334" v="6600" actId="1036"/>
          <ac:picMkLst>
            <pc:docMk/>
            <pc:sldMk cId="1460625760" sldId="271"/>
            <ac:picMk id="7" creationId="{171CAF23-ECB4-F848-BA8B-1BD5ADE12D9C}"/>
          </ac:picMkLst>
        </pc:picChg>
      </pc:sldChg>
      <pc:sldChg chg="modSp new mod">
        <pc:chgData name="James Harrison" userId="b54e91c0-fe5f-4cdd-a96e-e47c544bc298" providerId="ADAL" clId="{D156B405-EA6D-FB49-869E-1364800D3133}" dt="2022-04-12T17:39:09.812" v="3794" actId="20577"/>
        <pc:sldMkLst>
          <pc:docMk/>
          <pc:sldMk cId="3798376494" sldId="272"/>
        </pc:sldMkLst>
        <pc:spChg chg="mod">
          <ac:chgData name="James Harrison" userId="b54e91c0-fe5f-4cdd-a96e-e47c544bc298" providerId="ADAL" clId="{D156B405-EA6D-FB49-869E-1364800D3133}" dt="2022-04-12T17:38:22.849" v="3775" actId="113"/>
          <ac:spMkLst>
            <pc:docMk/>
            <pc:sldMk cId="3798376494" sldId="272"/>
            <ac:spMk id="2" creationId="{6DB16136-47C0-5640-843D-CA0EE2D3B540}"/>
          </ac:spMkLst>
        </pc:spChg>
        <pc:spChg chg="mod">
          <ac:chgData name="James Harrison" userId="b54e91c0-fe5f-4cdd-a96e-e47c544bc298" providerId="ADAL" clId="{D156B405-EA6D-FB49-869E-1364800D3133}" dt="2022-04-12T17:39:09.812" v="3794" actId="20577"/>
          <ac:spMkLst>
            <pc:docMk/>
            <pc:sldMk cId="3798376494" sldId="272"/>
            <ac:spMk id="3" creationId="{1AAB450C-5962-D04B-9100-790224EB879A}"/>
          </ac:spMkLst>
        </pc:spChg>
      </pc:sldChg>
      <pc:sldChg chg="addSp delSp modSp new mod">
        <pc:chgData name="James Harrison" userId="b54e91c0-fe5f-4cdd-a96e-e47c544bc298" providerId="ADAL" clId="{D156B405-EA6D-FB49-869E-1364800D3133}" dt="2022-04-12T18:37:07.036" v="6604" actId="1076"/>
        <pc:sldMkLst>
          <pc:docMk/>
          <pc:sldMk cId="3175033839" sldId="273"/>
        </pc:sldMkLst>
        <pc:spChg chg="mod">
          <ac:chgData name="James Harrison" userId="b54e91c0-fe5f-4cdd-a96e-e47c544bc298" providerId="ADAL" clId="{D156B405-EA6D-FB49-869E-1364800D3133}" dt="2022-04-12T17:45:35.546" v="4234" actId="113"/>
          <ac:spMkLst>
            <pc:docMk/>
            <pc:sldMk cId="3175033839" sldId="273"/>
            <ac:spMk id="2" creationId="{FCA574A4-35EF-8345-80C3-FCFD62E6D04C}"/>
          </ac:spMkLst>
        </pc:spChg>
        <pc:spChg chg="mod">
          <ac:chgData name="James Harrison" userId="b54e91c0-fe5f-4cdd-a96e-e47c544bc298" providerId="ADAL" clId="{D156B405-EA6D-FB49-869E-1364800D3133}" dt="2022-04-12T18:37:07.036" v="6604" actId="1076"/>
          <ac:spMkLst>
            <pc:docMk/>
            <pc:sldMk cId="3175033839" sldId="273"/>
            <ac:spMk id="3" creationId="{88DCBF69-AA5B-544E-A9D7-668267A51003}"/>
          </ac:spMkLst>
        </pc:spChg>
        <pc:picChg chg="add del mod">
          <ac:chgData name="James Harrison" userId="b54e91c0-fe5f-4cdd-a96e-e47c544bc298" providerId="ADAL" clId="{D156B405-EA6D-FB49-869E-1364800D3133}" dt="2022-04-12T18:32:38.307" v="6480" actId="478"/>
          <ac:picMkLst>
            <pc:docMk/>
            <pc:sldMk cId="3175033839" sldId="273"/>
            <ac:picMk id="4" creationId="{CDB6882C-DF9A-F44F-BC36-D4E3E202A65E}"/>
          </ac:picMkLst>
        </pc:picChg>
        <pc:picChg chg="add del mod">
          <ac:chgData name="James Harrison" userId="b54e91c0-fe5f-4cdd-a96e-e47c544bc298" providerId="ADAL" clId="{D156B405-EA6D-FB49-869E-1364800D3133}" dt="2022-04-12T18:36:49.440" v="6601" actId="478"/>
          <ac:picMkLst>
            <pc:docMk/>
            <pc:sldMk cId="3175033839" sldId="273"/>
            <ac:picMk id="5" creationId="{B55C6941-0EF2-9A4F-93D1-3DE2E35D2FD1}"/>
          </ac:picMkLst>
        </pc:picChg>
        <pc:picChg chg="add mod">
          <ac:chgData name="James Harrison" userId="b54e91c0-fe5f-4cdd-a96e-e47c544bc298" providerId="ADAL" clId="{D156B405-EA6D-FB49-869E-1364800D3133}" dt="2022-04-12T18:36:50.210" v="6602"/>
          <ac:picMkLst>
            <pc:docMk/>
            <pc:sldMk cId="3175033839" sldId="273"/>
            <ac:picMk id="6" creationId="{3034D9E0-24CE-0147-B03B-1460131634EC}"/>
          </ac:picMkLst>
        </pc:picChg>
      </pc:sldChg>
      <pc:sldChg chg="addSp delSp modSp new mod">
        <pc:chgData name="James Harrison" userId="b54e91c0-fe5f-4cdd-a96e-e47c544bc298" providerId="ADAL" clId="{D156B405-EA6D-FB49-869E-1364800D3133}" dt="2022-04-13T14:46:38.647" v="11519" actId="20577"/>
        <pc:sldMkLst>
          <pc:docMk/>
          <pc:sldMk cId="4292514683" sldId="274"/>
        </pc:sldMkLst>
        <pc:spChg chg="mod">
          <ac:chgData name="James Harrison" userId="b54e91c0-fe5f-4cdd-a96e-e47c544bc298" providerId="ADAL" clId="{D156B405-EA6D-FB49-869E-1364800D3133}" dt="2022-04-12T17:45:48.336" v="4257" actId="113"/>
          <ac:spMkLst>
            <pc:docMk/>
            <pc:sldMk cId="4292514683" sldId="274"/>
            <ac:spMk id="2" creationId="{CB1C0CA3-E17B-5647-B9A7-704C4D74E4BA}"/>
          </ac:spMkLst>
        </pc:spChg>
        <pc:spChg chg="mod">
          <ac:chgData name="James Harrison" userId="b54e91c0-fe5f-4cdd-a96e-e47c544bc298" providerId="ADAL" clId="{D156B405-EA6D-FB49-869E-1364800D3133}" dt="2022-04-13T14:46:38.647" v="11519" actId="20577"/>
          <ac:spMkLst>
            <pc:docMk/>
            <pc:sldMk cId="4292514683" sldId="274"/>
            <ac:spMk id="3" creationId="{312F01E0-BD83-8146-BFD9-9DF800254596}"/>
          </ac:spMkLst>
        </pc:spChg>
        <pc:spChg chg="add mod">
          <ac:chgData name="James Harrison" userId="b54e91c0-fe5f-4cdd-a96e-e47c544bc298" providerId="ADAL" clId="{D156B405-EA6D-FB49-869E-1364800D3133}" dt="2022-04-12T18:49:12.303" v="6697" actId="1076"/>
          <ac:spMkLst>
            <pc:docMk/>
            <pc:sldMk cId="4292514683" sldId="274"/>
            <ac:spMk id="6" creationId="{2C5841DF-3FC5-5048-8C32-EF6F4AA6A71B}"/>
          </ac:spMkLst>
        </pc:spChg>
        <pc:picChg chg="add mod">
          <ac:chgData name="James Harrison" userId="b54e91c0-fe5f-4cdd-a96e-e47c544bc298" providerId="ADAL" clId="{D156B405-EA6D-FB49-869E-1364800D3133}" dt="2022-04-12T18:49:06.059" v="6696" actId="2085"/>
          <ac:picMkLst>
            <pc:docMk/>
            <pc:sldMk cId="4292514683" sldId="274"/>
            <ac:picMk id="5" creationId="{66410D04-8139-BC46-A0D8-B8133D1A686A}"/>
          </ac:picMkLst>
        </pc:picChg>
        <pc:picChg chg="add del mod">
          <ac:chgData name="James Harrison" userId="b54e91c0-fe5f-4cdd-a96e-e47c544bc298" providerId="ADAL" clId="{D156B405-EA6D-FB49-869E-1364800D3133}" dt="2022-04-12T18:50:19.501" v="6700" actId="478"/>
          <ac:picMkLst>
            <pc:docMk/>
            <pc:sldMk cId="4292514683" sldId="274"/>
            <ac:picMk id="8" creationId="{9B718BFE-7C3E-4448-9005-A798FF0CADEF}"/>
          </ac:picMkLst>
        </pc:picChg>
      </pc:sldChg>
      <pc:sldChg chg="addSp modSp new mod">
        <pc:chgData name="James Harrison" userId="b54e91c0-fe5f-4cdd-a96e-e47c544bc298" providerId="ADAL" clId="{D156B405-EA6D-FB49-869E-1364800D3133}" dt="2022-04-12T18:53:23.766" v="6711" actId="1076"/>
        <pc:sldMkLst>
          <pc:docMk/>
          <pc:sldMk cId="1782648906" sldId="275"/>
        </pc:sldMkLst>
        <pc:spChg chg="mod">
          <ac:chgData name="James Harrison" userId="b54e91c0-fe5f-4cdd-a96e-e47c544bc298" providerId="ADAL" clId="{D156B405-EA6D-FB49-869E-1364800D3133}" dt="2022-04-12T17:54:06.845" v="5265" actId="20577"/>
          <ac:spMkLst>
            <pc:docMk/>
            <pc:sldMk cId="1782648906" sldId="275"/>
            <ac:spMk id="2" creationId="{06064992-44BC-6447-A3B4-D0C3BFF11E32}"/>
          </ac:spMkLst>
        </pc:spChg>
        <pc:spChg chg="mod">
          <ac:chgData name="James Harrison" userId="b54e91c0-fe5f-4cdd-a96e-e47c544bc298" providerId="ADAL" clId="{D156B405-EA6D-FB49-869E-1364800D3133}" dt="2022-04-12T18:53:11.121" v="6709" actId="166"/>
          <ac:spMkLst>
            <pc:docMk/>
            <pc:sldMk cId="1782648906" sldId="275"/>
            <ac:spMk id="3" creationId="{1E37F6FA-9847-714A-9BB1-1D4A02D27F46}"/>
          </ac:spMkLst>
        </pc:spChg>
        <pc:picChg chg="add mod">
          <ac:chgData name="James Harrison" userId="b54e91c0-fe5f-4cdd-a96e-e47c544bc298" providerId="ADAL" clId="{D156B405-EA6D-FB49-869E-1364800D3133}" dt="2022-04-12T18:53:23.766" v="6711" actId="1076"/>
          <ac:picMkLst>
            <pc:docMk/>
            <pc:sldMk cId="1782648906" sldId="275"/>
            <ac:picMk id="5" creationId="{4BA69C51-B77A-E84E-84AD-D70762A067BC}"/>
          </ac:picMkLst>
        </pc:picChg>
      </pc:sldChg>
      <pc:sldChg chg="addSp modSp new mod">
        <pc:chgData name="James Harrison" userId="b54e91c0-fe5f-4cdd-a96e-e47c544bc298" providerId="ADAL" clId="{D156B405-EA6D-FB49-869E-1364800D3133}" dt="2022-04-12T18:58:15.929" v="6851" actId="14861"/>
        <pc:sldMkLst>
          <pc:docMk/>
          <pc:sldMk cId="1685761360" sldId="276"/>
        </pc:sldMkLst>
        <pc:spChg chg="mod">
          <ac:chgData name="James Harrison" userId="b54e91c0-fe5f-4cdd-a96e-e47c544bc298" providerId="ADAL" clId="{D156B405-EA6D-FB49-869E-1364800D3133}" dt="2022-04-12T18:01:34.537" v="6035" actId="113"/>
          <ac:spMkLst>
            <pc:docMk/>
            <pc:sldMk cId="1685761360" sldId="276"/>
            <ac:spMk id="2" creationId="{21098936-B8A4-094D-8649-ED3A36487F41}"/>
          </ac:spMkLst>
        </pc:spChg>
        <pc:spChg chg="mod">
          <ac:chgData name="James Harrison" userId="b54e91c0-fe5f-4cdd-a96e-e47c544bc298" providerId="ADAL" clId="{D156B405-EA6D-FB49-869E-1364800D3133}" dt="2022-04-12T18:57:11.282" v="6718" actId="27636"/>
          <ac:spMkLst>
            <pc:docMk/>
            <pc:sldMk cId="1685761360" sldId="276"/>
            <ac:spMk id="3" creationId="{AE36204C-81D0-DC4C-9569-9CA42180A5E5}"/>
          </ac:spMkLst>
        </pc:spChg>
        <pc:picChg chg="add mod">
          <ac:chgData name="James Harrison" userId="b54e91c0-fe5f-4cdd-a96e-e47c544bc298" providerId="ADAL" clId="{D156B405-EA6D-FB49-869E-1364800D3133}" dt="2022-04-12T18:58:15.929" v="6851" actId="14861"/>
          <ac:picMkLst>
            <pc:docMk/>
            <pc:sldMk cId="1685761360" sldId="276"/>
            <ac:picMk id="5" creationId="{B2B0A6AF-452A-304D-ADA6-1E336680BB9F}"/>
          </ac:picMkLst>
        </pc:picChg>
      </pc:sldChg>
      <pc:sldChg chg="addSp delSp modSp new mod">
        <pc:chgData name="James Harrison" userId="b54e91c0-fe5f-4cdd-a96e-e47c544bc298" providerId="ADAL" clId="{D156B405-EA6D-FB49-869E-1364800D3133}" dt="2022-04-12T19:38:07.231" v="8160" actId="20577"/>
        <pc:sldMkLst>
          <pc:docMk/>
          <pc:sldMk cId="2437370504" sldId="277"/>
        </pc:sldMkLst>
        <pc:spChg chg="mod">
          <ac:chgData name="James Harrison" userId="b54e91c0-fe5f-4cdd-a96e-e47c544bc298" providerId="ADAL" clId="{D156B405-EA6D-FB49-869E-1364800D3133}" dt="2022-04-12T18:59:50.021" v="6869" actId="113"/>
          <ac:spMkLst>
            <pc:docMk/>
            <pc:sldMk cId="2437370504" sldId="277"/>
            <ac:spMk id="2" creationId="{F924F8A0-BDF7-3F40-AB58-9030E679BF98}"/>
          </ac:spMkLst>
        </pc:spChg>
        <pc:spChg chg="mod">
          <ac:chgData name="James Harrison" userId="b54e91c0-fe5f-4cdd-a96e-e47c544bc298" providerId="ADAL" clId="{D156B405-EA6D-FB49-869E-1364800D3133}" dt="2022-04-12T19:38:07.231" v="8160" actId="20577"/>
          <ac:spMkLst>
            <pc:docMk/>
            <pc:sldMk cId="2437370504" sldId="277"/>
            <ac:spMk id="3" creationId="{39981387-F7EE-EA48-B117-4C074D3E7788}"/>
          </ac:spMkLst>
        </pc:spChg>
        <pc:spChg chg="add mod">
          <ac:chgData name="James Harrison" userId="b54e91c0-fe5f-4cdd-a96e-e47c544bc298" providerId="ADAL" clId="{D156B405-EA6D-FB49-869E-1364800D3133}" dt="2022-04-12T19:37:20.104" v="8128" actId="1037"/>
          <ac:spMkLst>
            <pc:docMk/>
            <pc:sldMk cId="2437370504" sldId="277"/>
            <ac:spMk id="6" creationId="{9B1A2910-E865-0340-8EE0-FA3D8BA04373}"/>
          </ac:spMkLst>
        </pc:spChg>
        <pc:spChg chg="add del">
          <ac:chgData name="James Harrison" userId="b54e91c0-fe5f-4cdd-a96e-e47c544bc298" providerId="ADAL" clId="{D156B405-EA6D-FB49-869E-1364800D3133}" dt="2022-04-12T19:28:54.588" v="7795" actId="478"/>
          <ac:spMkLst>
            <pc:docMk/>
            <pc:sldMk cId="2437370504" sldId="277"/>
            <ac:spMk id="7" creationId="{4E55BB49-E26D-C748-821C-42939170F131}"/>
          </ac:spMkLst>
        </pc:spChg>
        <pc:spChg chg="add mod">
          <ac:chgData name="James Harrison" userId="b54e91c0-fe5f-4cdd-a96e-e47c544bc298" providerId="ADAL" clId="{D156B405-EA6D-FB49-869E-1364800D3133}" dt="2022-04-12T19:37:20.104" v="8128" actId="1037"/>
          <ac:spMkLst>
            <pc:docMk/>
            <pc:sldMk cId="2437370504" sldId="277"/>
            <ac:spMk id="8" creationId="{25145532-E5FC-E84C-AE85-200D2B02F72F}"/>
          </ac:spMkLst>
        </pc:spChg>
        <pc:spChg chg="add del mod">
          <ac:chgData name="James Harrison" userId="b54e91c0-fe5f-4cdd-a96e-e47c544bc298" providerId="ADAL" clId="{D156B405-EA6D-FB49-869E-1364800D3133}" dt="2022-04-12T19:37:02.665" v="8102"/>
          <ac:spMkLst>
            <pc:docMk/>
            <pc:sldMk cId="2437370504" sldId="277"/>
            <ac:spMk id="12" creationId="{4158D697-06F4-7A49-B8D1-036F200E76B9}"/>
          </ac:spMkLst>
        </pc:spChg>
        <pc:picChg chg="add mod">
          <ac:chgData name="James Harrison" userId="b54e91c0-fe5f-4cdd-a96e-e47c544bc298" providerId="ADAL" clId="{D156B405-EA6D-FB49-869E-1364800D3133}" dt="2022-04-12T19:37:20.104" v="8128" actId="1037"/>
          <ac:picMkLst>
            <pc:docMk/>
            <pc:sldMk cId="2437370504" sldId="277"/>
            <ac:picMk id="5" creationId="{F547B1E7-2019-DC4C-BB86-BBED40C20AA8}"/>
          </ac:picMkLst>
        </pc:picChg>
        <pc:cxnChg chg="add mod">
          <ac:chgData name="James Harrison" userId="b54e91c0-fe5f-4cdd-a96e-e47c544bc298" providerId="ADAL" clId="{D156B405-EA6D-FB49-869E-1364800D3133}" dt="2022-04-12T19:37:20.104" v="8128" actId="1037"/>
          <ac:cxnSpMkLst>
            <pc:docMk/>
            <pc:sldMk cId="2437370504" sldId="277"/>
            <ac:cxnSpMk id="10" creationId="{7B985276-0225-A543-BB10-0B238509A690}"/>
          </ac:cxnSpMkLst>
        </pc:cxnChg>
        <pc:cxnChg chg="add mod">
          <ac:chgData name="James Harrison" userId="b54e91c0-fe5f-4cdd-a96e-e47c544bc298" providerId="ADAL" clId="{D156B405-EA6D-FB49-869E-1364800D3133}" dt="2022-04-12T19:37:20.104" v="8128" actId="1037"/>
          <ac:cxnSpMkLst>
            <pc:docMk/>
            <pc:sldMk cId="2437370504" sldId="277"/>
            <ac:cxnSpMk id="11" creationId="{533C8FDB-8A6C-6F42-83C6-3AA0F0C54DB4}"/>
          </ac:cxnSpMkLst>
        </pc:cxnChg>
      </pc:sldChg>
      <pc:sldChg chg="modSp new mod modAnim">
        <pc:chgData name="James Harrison" userId="b54e91c0-fe5f-4cdd-a96e-e47c544bc298" providerId="ADAL" clId="{D156B405-EA6D-FB49-869E-1364800D3133}" dt="2022-04-13T14:54:31.251" v="11924" actId="20577"/>
        <pc:sldMkLst>
          <pc:docMk/>
          <pc:sldMk cId="2784434249" sldId="278"/>
        </pc:sldMkLst>
        <pc:spChg chg="mod">
          <ac:chgData name="James Harrison" userId="b54e91c0-fe5f-4cdd-a96e-e47c544bc298" providerId="ADAL" clId="{D156B405-EA6D-FB49-869E-1364800D3133}" dt="2022-04-13T14:06:48.947" v="9717" actId="20577"/>
          <ac:spMkLst>
            <pc:docMk/>
            <pc:sldMk cId="2784434249" sldId="278"/>
            <ac:spMk id="2" creationId="{CEDE27A2-1206-004C-82C9-2F949D1A757C}"/>
          </ac:spMkLst>
        </pc:spChg>
        <pc:spChg chg="mod">
          <ac:chgData name="James Harrison" userId="b54e91c0-fe5f-4cdd-a96e-e47c544bc298" providerId="ADAL" clId="{D156B405-EA6D-FB49-869E-1364800D3133}" dt="2022-04-13T14:54:31.251" v="11924" actId="20577"/>
          <ac:spMkLst>
            <pc:docMk/>
            <pc:sldMk cId="2784434249" sldId="278"/>
            <ac:spMk id="3" creationId="{A5AC8AF4-39DC-5B4A-BB03-E1D3450C3EC2}"/>
          </ac:spMkLst>
        </pc:spChg>
      </pc:sldChg>
      <pc:sldChg chg="addSp delSp modSp new mod">
        <pc:chgData name="James Harrison" userId="b54e91c0-fe5f-4cdd-a96e-e47c544bc298" providerId="ADAL" clId="{D156B405-EA6D-FB49-869E-1364800D3133}" dt="2022-04-13T14:56:41.761" v="11951" actId="20577"/>
        <pc:sldMkLst>
          <pc:docMk/>
          <pc:sldMk cId="1092172350" sldId="279"/>
        </pc:sldMkLst>
        <pc:spChg chg="mod">
          <ac:chgData name="James Harrison" userId="b54e91c0-fe5f-4cdd-a96e-e47c544bc298" providerId="ADAL" clId="{D156B405-EA6D-FB49-869E-1364800D3133}" dt="2022-04-13T13:47:19.533" v="9184" actId="113"/>
          <ac:spMkLst>
            <pc:docMk/>
            <pc:sldMk cId="1092172350" sldId="279"/>
            <ac:spMk id="2" creationId="{F52DF58D-4934-0330-6D7F-A9832E579D5B}"/>
          </ac:spMkLst>
        </pc:spChg>
        <pc:spChg chg="del">
          <ac:chgData name="James Harrison" userId="b54e91c0-fe5f-4cdd-a96e-e47c544bc298" providerId="ADAL" clId="{D156B405-EA6D-FB49-869E-1364800D3133}" dt="2022-04-13T13:48:14.973" v="9185" actId="3680"/>
          <ac:spMkLst>
            <pc:docMk/>
            <pc:sldMk cId="1092172350" sldId="279"/>
            <ac:spMk id="3" creationId="{D9774331-A629-BF68-7ABF-FFFBBEFF68D9}"/>
          </ac:spMkLst>
        </pc:spChg>
        <pc:graphicFrameChg chg="add mod ord modGraphic">
          <ac:chgData name="James Harrison" userId="b54e91c0-fe5f-4cdd-a96e-e47c544bc298" providerId="ADAL" clId="{D156B405-EA6D-FB49-869E-1364800D3133}" dt="2022-04-13T14:56:41.761" v="11951" actId="20577"/>
          <ac:graphicFrameMkLst>
            <pc:docMk/>
            <pc:sldMk cId="1092172350" sldId="279"/>
            <ac:graphicFrameMk id="4" creationId="{D7D53109-3D8B-3397-24B6-EEBDF1B1AE1E}"/>
          </ac:graphicFrameMkLst>
        </pc:graphicFrameChg>
      </pc:sldChg>
      <pc:sldChg chg="new del">
        <pc:chgData name="James Harrison" userId="b54e91c0-fe5f-4cdd-a96e-e47c544bc298" providerId="ADAL" clId="{D156B405-EA6D-FB49-869E-1364800D3133}" dt="2022-04-13T14:06:52.661" v="9718" actId="2696"/>
        <pc:sldMkLst>
          <pc:docMk/>
          <pc:sldMk cId="1410188083" sldId="280"/>
        </pc:sldMkLst>
      </pc:sldChg>
      <pc:sldChg chg="modSp add mod ord modAnim">
        <pc:chgData name="James Harrison" userId="b54e91c0-fe5f-4cdd-a96e-e47c544bc298" providerId="ADAL" clId="{D156B405-EA6D-FB49-869E-1364800D3133}" dt="2022-04-13T15:03:22.737" v="12289" actId="20577"/>
        <pc:sldMkLst>
          <pc:docMk/>
          <pc:sldMk cId="1692328557" sldId="280"/>
        </pc:sldMkLst>
        <pc:spChg chg="mod">
          <ac:chgData name="James Harrison" userId="b54e91c0-fe5f-4cdd-a96e-e47c544bc298" providerId="ADAL" clId="{D156B405-EA6D-FB49-869E-1364800D3133}" dt="2022-04-13T15:03:22.737" v="12289" actId="20577"/>
          <ac:spMkLst>
            <pc:docMk/>
            <pc:sldMk cId="1692328557" sldId="280"/>
            <ac:spMk id="3" creationId="{A5AC8AF4-39DC-5B4A-BB03-E1D3450C3EC2}"/>
          </ac:spMkLst>
        </pc:spChg>
      </pc:sldChg>
      <pc:sldChg chg="new del">
        <pc:chgData name="James Harrison" userId="b54e91c0-fe5f-4cdd-a96e-e47c544bc298" providerId="ADAL" clId="{D156B405-EA6D-FB49-869E-1364800D3133}" dt="2022-04-13T14:06:58.171" v="9720" actId="2696"/>
        <pc:sldMkLst>
          <pc:docMk/>
          <pc:sldMk cId="4166331442" sldId="280"/>
        </pc:sldMkLst>
      </pc:sldChg>
      <pc:sldChg chg="addSp delSp modSp new mod ord modClrScheme chgLayout">
        <pc:chgData name="James Harrison" userId="b54e91c0-fe5f-4cdd-a96e-e47c544bc298" providerId="ADAL" clId="{D156B405-EA6D-FB49-869E-1364800D3133}" dt="2022-04-13T15:07:30.268" v="12352"/>
        <pc:sldMkLst>
          <pc:docMk/>
          <pc:sldMk cId="3702651666" sldId="281"/>
        </pc:sldMkLst>
        <pc:spChg chg="del mod ord">
          <ac:chgData name="James Harrison" userId="b54e91c0-fe5f-4cdd-a96e-e47c544bc298" providerId="ADAL" clId="{D156B405-EA6D-FB49-869E-1364800D3133}" dt="2022-04-13T14:31:44.226" v="11084" actId="700"/>
          <ac:spMkLst>
            <pc:docMk/>
            <pc:sldMk cId="3702651666" sldId="281"/>
            <ac:spMk id="2" creationId="{692A6051-203F-1347-DF55-A886CEBA050F}"/>
          </ac:spMkLst>
        </pc:spChg>
        <pc:spChg chg="del mod ord">
          <ac:chgData name="James Harrison" userId="b54e91c0-fe5f-4cdd-a96e-e47c544bc298" providerId="ADAL" clId="{D156B405-EA6D-FB49-869E-1364800D3133}" dt="2022-04-13T14:31:44.226" v="11084" actId="700"/>
          <ac:spMkLst>
            <pc:docMk/>
            <pc:sldMk cId="3702651666" sldId="281"/>
            <ac:spMk id="3" creationId="{E35B2A58-3FF3-B462-130B-5F0A37AEDC45}"/>
          </ac:spMkLst>
        </pc:spChg>
        <pc:spChg chg="del">
          <ac:chgData name="James Harrison" userId="b54e91c0-fe5f-4cdd-a96e-e47c544bc298" providerId="ADAL" clId="{D156B405-EA6D-FB49-869E-1364800D3133}" dt="2022-04-13T14:31:44.226" v="11084" actId="700"/>
          <ac:spMkLst>
            <pc:docMk/>
            <pc:sldMk cId="3702651666" sldId="281"/>
            <ac:spMk id="4" creationId="{F5DFC66A-D684-7679-6CFF-4EC135CF4364}"/>
          </ac:spMkLst>
        </pc:spChg>
        <pc:spChg chg="add mod ord">
          <ac:chgData name="James Harrison" userId="b54e91c0-fe5f-4cdd-a96e-e47c544bc298" providerId="ADAL" clId="{D156B405-EA6D-FB49-869E-1364800D3133}" dt="2022-04-13T14:34:10.115" v="11268" actId="113"/>
          <ac:spMkLst>
            <pc:docMk/>
            <pc:sldMk cId="3702651666" sldId="281"/>
            <ac:spMk id="5" creationId="{02AD6F1D-AA91-FCD2-D56A-F6A38E4F8389}"/>
          </ac:spMkLst>
        </pc:spChg>
        <pc:spChg chg="add mod ord">
          <ac:chgData name="James Harrison" userId="b54e91c0-fe5f-4cdd-a96e-e47c544bc298" providerId="ADAL" clId="{D156B405-EA6D-FB49-869E-1364800D3133}" dt="2022-04-13T14:34:04.057" v="11267" actId="948"/>
          <ac:spMkLst>
            <pc:docMk/>
            <pc:sldMk cId="3702651666" sldId="281"/>
            <ac:spMk id="6" creationId="{15DF2B0F-282D-FA31-96F8-F41DA887237A}"/>
          </ac:spMkLst>
        </pc:spChg>
        <pc:picChg chg="add mod">
          <ac:chgData name="James Harrison" userId="b54e91c0-fe5f-4cdd-a96e-e47c544bc298" providerId="ADAL" clId="{D156B405-EA6D-FB49-869E-1364800D3133}" dt="2022-04-13T15:07:30.268" v="12352"/>
          <ac:picMkLst>
            <pc:docMk/>
            <pc:sldMk cId="3702651666" sldId="281"/>
            <ac:picMk id="8" creationId="{541CF396-2259-013D-02EA-E1438A5937D1}"/>
          </ac:picMkLst>
        </pc:picChg>
      </pc:sldChg>
    </pc:docChg>
  </pc:docChgLst>
  <pc:docChgLst>
    <pc:chgData name="Harrison, James H (jhh5y)" userId="b54e91c0-fe5f-4cdd-a96e-e47c544bc298" providerId="ADAL" clId="{31B4DDBC-F69F-8248-AC97-78E041D5C7AD}"/>
    <pc:docChg chg="undo custSel modSld sldOrd">
      <pc:chgData name="Harrison, James H (jhh5y)" userId="b54e91c0-fe5f-4cdd-a96e-e47c544bc298" providerId="ADAL" clId="{31B4DDBC-F69F-8248-AC97-78E041D5C7AD}" dt="2023-05-03T02:04:05.383" v="647" actId="20577"/>
      <pc:docMkLst>
        <pc:docMk/>
      </pc:docMkLst>
      <pc:sldChg chg="modSp">
        <pc:chgData name="Harrison, James H (jhh5y)" userId="b54e91c0-fe5f-4cdd-a96e-e47c544bc298" providerId="ADAL" clId="{31B4DDBC-F69F-8248-AC97-78E041D5C7AD}" dt="2023-05-03T01:09:35.998" v="534" actId="20577"/>
        <pc:sldMkLst>
          <pc:docMk/>
          <pc:sldMk cId="3096168724" sldId="260"/>
        </pc:sldMkLst>
        <pc:spChg chg="mod">
          <ac:chgData name="Harrison, James H (jhh5y)" userId="b54e91c0-fe5f-4cdd-a96e-e47c544bc298" providerId="ADAL" clId="{31B4DDBC-F69F-8248-AC97-78E041D5C7AD}" dt="2023-05-03T01:09:35.998" v="534" actId="20577"/>
          <ac:spMkLst>
            <pc:docMk/>
            <pc:sldMk cId="3096168724" sldId="260"/>
            <ac:spMk id="3" creationId="{974F9EB5-750B-9D41-8999-409C416E5F8A}"/>
          </ac:spMkLst>
        </pc:spChg>
      </pc:sldChg>
      <pc:sldChg chg="modSp">
        <pc:chgData name="Harrison, James H (jhh5y)" userId="b54e91c0-fe5f-4cdd-a96e-e47c544bc298" providerId="ADAL" clId="{31B4DDBC-F69F-8248-AC97-78E041D5C7AD}" dt="2023-05-03T01:02:38.967" v="527" actId="20577"/>
        <pc:sldMkLst>
          <pc:docMk/>
          <pc:sldMk cId="4164541604" sldId="265"/>
        </pc:sldMkLst>
        <pc:spChg chg="mod">
          <ac:chgData name="Harrison, James H (jhh5y)" userId="b54e91c0-fe5f-4cdd-a96e-e47c544bc298" providerId="ADAL" clId="{31B4DDBC-F69F-8248-AC97-78E041D5C7AD}" dt="2023-05-03T01:02:38.967" v="527" actId="20577"/>
          <ac:spMkLst>
            <pc:docMk/>
            <pc:sldMk cId="4164541604" sldId="265"/>
            <ac:spMk id="5" creationId="{4135D5F2-EABA-B249-A157-835E7255D902}"/>
          </ac:spMkLst>
        </pc:spChg>
      </pc:sldChg>
      <pc:sldChg chg="modSp">
        <pc:chgData name="Harrison, James H (jhh5y)" userId="b54e91c0-fe5f-4cdd-a96e-e47c544bc298" providerId="ADAL" clId="{31B4DDBC-F69F-8248-AC97-78E041D5C7AD}" dt="2023-05-01T22:09:36.635" v="7" actId="20577"/>
        <pc:sldMkLst>
          <pc:docMk/>
          <pc:sldMk cId="2437370504" sldId="277"/>
        </pc:sldMkLst>
        <pc:spChg chg="mod">
          <ac:chgData name="Harrison, James H (jhh5y)" userId="b54e91c0-fe5f-4cdd-a96e-e47c544bc298" providerId="ADAL" clId="{31B4DDBC-F69F-8248-AC97-78E041D5C7AD}" dt="2023-05-01T22:09:36.635" v="7" actId="20577"/>
          <ac:spMkLst>
            <pc:docMk/>
            <pc:sldMk cId="2437370504" sldId="277"/>
            <ac:spMk id="17" creationId="{F6AE8CB2-1C30-E844-C0A4-51D64AD0493F}"/>
          </ac:spMkLst>
        </pc:spChg>
      </pc:sldChg>
      <pc:sldChg chg="modSp">
        <pc:chgData name="Harrison, James H (jhh5y)" userId="b54e91c0-fe5f-4cdd-a96e-e47c544bc298" providerId="ADAL" clId="{31B4DDBC-F69F-8248-AC97-78E041D5C7AD}" dt="2023-05-03T02:02:24.704" v="635" actId="20577"/>
        <pc:sldMkLst>
          <pc:docMk/>
          <pc:sldMk cId="2784434249" sldId="278"/>
        </pc:sldMkLst>
        <pc:spChg chg="mod">
          <ac:chgData name="Harrison, James H (jhh5y)" userId="b54e91c0-fe5f-4cdd-a96e-e47c544bc298" providerId="ADAL" clId="{31B4DDBC-F69F-8248-AC97-78E041D5C7AD}" dt="2023-05-03T02:02:24.704" v="635" actId="20577"/>
          <ac:spMkLst>
            <pc:docMk/>
            <pc:sldMk cId="2784434249" sldId="278"/>
            <ac:spMk id="3" creationId="{A5AC8AF4-39DC-5B4A-BB03-E1D3450C3EC2}"/>
          </ac:spMkLst>
        </pc:spChg>
      </pc:sldChg>
      <pc:sldChg chg="modSp">
        <pc:chgData name="Harrison, James H (jhh5y)" userId="b54e91c0-fe5f-4cdd-a96e-e47c544bc298" providerId="ADAL" clId="{31B4DDBC-F69F-8248-AC97-78E041D5C7AD}" dt="2023-05-03T02:00:10.129" v="596" actId="20577"/>
        <pc:sldMkLst>
          <pc:docMk/>
          <pc:sldMk cId="1692328557" sldId="280"/>
        </pc:sldMkLst>
        <pc:spChg chg="mod">
          <ac:chgData name="Harrison, James H (jhh5y)" userId="b54e91c0-fe5f-4cdd-a96e-e47c544bc298" providerId="ADAL" clId="{31B4DDBC-F69F-8248-AC97-78E041D5C7AD}" dt="2023-05-03T02:00:10.129" v="596" actId="20577"/>
          <ac:spMkLst>
            <pc:docMk/>
            <pc:sldMk cId="1692328557" sldId="280"/>
            <ac:spMk id="3" creationId="{A5AC8AF4-39DC-5B4A-BB03-E1D3450C3EC2}"/>
          </ac:spMkLst>
        </pc:spChg>
      </pc:sldChg>
      <pc:sldChg chg="addSp delSp modSp ord">
        <pc:chgData name="Harrison, James H (jhh5y)" userId="b54e91c0-fe5f-4cdd-a96e-e47c544bc298" providerId="ADAL" clId="{31B4DDBC-F69F-8248-AC97-78E041D5C7AD}" dt="2023-05-03T01:49:58.922" v="583" actId="1076"/>
        <pc:sldMkLst>
          <pc:docMk/>
          <pc:sldMk cId="4113362649" sldId="282"/>
        </pc:sldMkLst>
        <pc:spChg chg="add del mod">
          <ac:chgData name="Harrison, James H (jhh5y)" userId="b54e91c0-fe5f-4cdd-a96e-e47c544bc298" providerId="ADAL" clId="{31B4DDBC-F69F-8248-AC97-78E041D5C7AD}" dt="2023-05-03T01:45:41.710" v="582" actId="20577"/>
          <ac:spMkLst>
            <pc:docMk/>
            <pc:sldMk cId="4113362649" sldId="282"/>
            <ac:spMk id="3" creationId="{6BC18DB7-8036-426F-E4DB-D21962635AA1}"/>
          </ac:spMkLst>
        </pc:spChg>
        <pc:spChg chg="add del mod">
          <ac:chgData name="Harrison, James H (jhh5y)" userId="b54e91c0-fe5f-4cdd-a96e-e47c544bc298" providerId="ADAL" clId="{31B4DDBC-F69F-8248-AC97-78E041D5C7AD}" dt="2023-05-03T01:45:06.042" v="554" actId="478"/>
          <ac:spMkLst>
            <pc:docMk/>
            <pc:sldMk cId="4113362649" sldId="282"/>
            <ac:spMk id="8" creationId="{C91F6D8B-71D9-B9DD-70CE-227F5E2E6B2E}"/>
          </ac:spMkLst>
        </pc:spChg>
      </pc:sldChg>
      <pc:sldChg chg="modSp">
        <pc:chgData name="Harrison, James H (jhh5y)" userId="b54e91c0-fe5f-4cdd-a96e-e47c544bc298" providerId="ADAL" clId="{31B4DDBC-F69F-8248-AC97-78E041D5C7AD}" dt="2023-05-03T02:04:05.383" v="647" actId="20577"/>
        <pc:sldMkLst>
          <pc:docMk/>
          <pc:sldMk cId="1657533579" sldId="309"/>
        </pc:sldMkLst>
        <pc:spChg chg="mod">
          <ac:chgData name="Harrison, James H (jhh5y)" userId="b54e91c0-fe5f-4cdd-a96e-e47c544bc298" providerId="ADAL" clId="{31B4DDBC-F69F-8248-AC97-78E041D5C7AD}" dt="2023-05-03T02:04:05.383" v="647" actId="20577"/>
          <ac:spMkLst>
            <pc:docMk/>
            <pc:sldMk cId="1657533579" sldId="309"/>
            <ac:spMk id="3" creationId="{AE693DE7-5D37-24C2-5BD9-ADD8591EB303}"/>
          </ac:spMkLst>
        </pc:spChg>
      </pc:sldChg>
    </pc:docChg>
  </pc:docChgLst>
  <pc:docChgLst>
    <pc:chgData name="Harrison, James H (jhh5y)" userId="b54e91c0-fe5f-4cdd-a96e-e47c544bc298" providerId="ADAL" clId="{CB7DACAB-4D9B-AD4F-917F-96BC1C3DCD3C}"/>
    <pc:docChg chg="undo custSel addSld modSld">
      <pc:chgData name="Harrison, James H (jhh5y)" userId="b54e91c0-fe5f-4cdd-a96e-e47c544bc298" providerId="ADAL" clId="{CB7DACAB-4D9B-AD4F-917F-96BC1C3DCD3C}" dt="2023-06-20T15:03:33.637" v="1065" actId="20577"/>
      <pc:docMkLst>
        <pc:docMk/>
      </pc:docMkLst>
      <pc:sldChg chg="modSp mod">
        <pc:chgData name="Harrison, James H (jhh5y)" userId="b54e91c0-fe5f-4cdd-a96e-e47c544bc298" providerId="ADAL" clId="{CB7DACAB-4D9B-AD4F-917F-96BC1C3DCD3C}" dt="2023-06-20T14:57:30.912" v="798" actId="20577"/>
        <pc:sldMkLst>
          <pc:docMk/>
          <pc:sldMk cId="3072693113" sldId="264"/>
        </pc:sldMkLst>
        <pc:spChg chg="mod">
          <ac:chgData name="Harrison, James H (jhh5y)" userId="b54e91c0-fe5f-4cdd-a96e-e47c544bc298" providerId="ADAL" clId="{CB7DACAB-4D9B-AD4F-917F-96BC1C3DCD3C}" dt="2023-06-20T14:57:30.912" v="798" actId="20577"/>
          <ac:spMkLst>
            <pc:docMk/>
            <pc:sldMk cId="3072693113" sldId="264"/>
            <ac:spMk id="3" creationId="{45F2DC12-F9A2-2F43-8449-A02EE24B34D8}"/>
          </ac:spMkLst>
        </pc:spChg>
      </pc:sldChg>
      <pc:sldChg chg="modSp mod">
        <pc:chgData name="Harrison, James H (jhh5y)" userId="b54e91c0-fe5f-4cdd-a96e-e47c544bc298" providerId="ADAL" clId="{CB7DACAB-4D9B-AD4F-917F-96BC1C3DCD3C}" dt="2023-06-20T14:41:06.376" v="90" actId="20577"/>
        <pc:sldMkLst>
          <pc:docMk/>
          <pc:sldMk cId="4292514683" sldId="274"/>
        </pc:sldMkLst>
        <pc:spChg chg="mod">
          <ac:chgData name="Harrison, James H (jhh5y)" userId="b54e91c0-fe5f-4cdd-a96e-e47c544bc298" providerId="ADAL" clId="{CB7DACAB-4D9B-AD4F-917F-96BC1C3DCD3C}" dt="2023-06-20T14:40:17.258" v="12" actId="20577"/>
          <ac:spMkLst>
            <pc:docMk/>
            <pc:sldMk cId="4292514683" sldId="274"/>
            <ac:spMk id="2" creationId="{CB1C0CA3-E17B-5647-B9A7-704C4D74E4BA}"/>
          </ac:spMkLst>
        </pc:spChg>
        <pc:spChg chg="mod">
          <ac:chgData name="Harrison, James H (jhh5y)" userId="b54e91c0-fe5f-4cdd-a96e-e47c544bc298" providerId="ADAL" clId="{CB7DACAB-4D9B-AD4F-917F-96BC1C3DCD3C}" dt="2023-06-20T14:41:06.376" v="90" actId="20577"/>
          <ac:spMkLst>
            <pc:docMk/>
            <pc:sldMk cId="4292514683" sldId="274"/>
            <ac:spMk id="3" creationId="{312F01E0-BD83-8146-BFD9-9DF800254596}"/>
          </ac:spMkLst>
        </pc:spChg>
      </pc:sldChg>
      <pc:sldChg chg="modSp mod">
        <pc:chgData name="Harrison, James H (jhh5y)" userId="b54e91c0-fe5f-4cdd-a96e-e47c544bc298" providerId="ADAL" clId="{CB7DACAB-4D9B-AD4F-917F-96BC1C3DCD3C}" dt="2023-06-20T14:54:42.504" v="723" actId="114"/>
        <pc:sldMkLst>
          <pc:docMk/>
          <pc:sldMk cId="3400709409" sldId="308"/>
        </pc:sldMkLst>
        <pc:spChg chg="mod">
          <ac:chgData name="Harrison, James H (jhh5y)" userId="b54e91c0-fe5f-4cdd-a96e-e47c544bc298" providerId="ADAL" clId="{CB7DACAB-4D9B-AD4F-917F-96BC1C3DCD3C}" dt="2023-06-20T14:54:42.504" v="723" actId="114"/>
          <ac:spMkLst>
            <pc:docMk/>
            <pc:sldMk cId="3400709409" sldId="308"/>
            <ac:spMk id="3" creationId="{73B9CDA8-C7F0-168B-F794-73D3DCDBDED6}"/>
          </ac:spMkLst>
        </pc:spChg>
      </pc:sldChg>
      <pc:sldChg chg="addSp delSp modSp add mod modNotesTx">
        <pc:chgData name="Harrison, James H (jhh5y)" userId="b54e91c0-fe5f-4cdd-a96e-e47c544bc298" providerId="ADAL" clId="{CB7DACAB-4D9B-AD4F-917F-96BC1C3DCD3C}" dt="2023-06-20T15:03:33.637" v="1065" actId="20577"/>
        <pc:sldMkLst>
          <pc:docMk/>
          <pc:sldMk cId="111433245" sldId="313"/>
        </pc:sldMkLst>
        <pc:spChg chg="mod">
          <ac:chgData name="Harrison, James H (jhh5y)" userId="b54e91c0-fe5f-4cdd-a96e-e47c544bc298" providerId="ADAL" clId="{CB7DACAB-4D9B-AD4F-917F-96BC1C3DCD3C}" dt="2023-06-20T14:58:10.909" v="804" actId="20577"/>
          <ac:spMkLst>
            <pc:docMk/>
            <pc:sldMk cId="111433245" sldId="313"/>
            <ac:spMk id="2" creationId="{CB1C0CA3-E17B-5647-B9A7-704C4D74E4BA}"/>
          </ac:spMkLst>
        </pc:spChg>
        <pc:spChg chg="mod">
          <ac:chgData name="Harrison, James H (jhh5y)" userId="b54e91c0-fe5f-4cdd-a96e-e47c544bc298" providerId="ADAL" clId="{CB7DACAB-4D9B-AD4F-917F-96BC1C3DCD3C}" dt="2023-06-20T14:59:47.271" v="867" actId="20577"/>
          <ac:spMkLst>
            <pc:docMk/>
            <pc:sldMk cId="111433245" sldId="313"/>
            <ac:spMk id="3" creationId="{312F01E0-BD83-8146-BFD9-9DF800254596}"/>
          </ac:spMkLst>
        </pc:spChg>
        <pc:picChg chg="del">
          <ac:chgData name="Harrison, James H (jhh5y)" userId="b54e91c0-fe5f-4cdd-a96e-e47c544bc298" providerId="ADAL" clId="{CB7DACAB-4D9B-AD4F-917F-96BC1C3DCD3C}" dt="2023-06-20T14:52:06.825" v="652" actId="478"/>
          <ac:picMkLst>
            <pc:docMk/>
            <pc:sldMk cId="111433245" sldId="313"/>
            <ac:picMk id="5" creationId="{66410D04-8139-BC46-A0D8-B8133D1A686A}"/>
          </ac:picMkLst>
        </pc:picChg>
        <pc:picChg chg="add mod">
          <ac:chgData name="Harrison, James H (jhh5y)" userId="b54e91c0-fe5f-4cdd-a96e-e47c544bc298" providerId="ADAL" clId="{CB7DACAB-4D9B-AD4F-917F-96BC1C3DCD3C}" dt="2023-06-20T14:53:10.663" v="663" actId="1076"/>
          <ac:picMkLst>
            <pc:docMk/>
            <pc:sldMk cId="111433245" sldId="313"/>
            <ac:picMk id="6" creationId="{166B8E4C-BF3F-9AF7-59D2-AC3545702049}"/>
          </ac:picMkLst>
        </pc:picChg>
      </pc:sldChg>
    </pc:docChg>
  </pc:docChgLst>
  <pc:docChgLst>
    <pc:chgData name="James Harrison" userId="b54e91c0-fe5f-4cdd-a96e-e47c544bc298" providerId="ADAL" clId="{2FDD1592-F1C3-C242-8252-02EB7F01A644}"/>
    <pc:docChg chg="undo custSel addSld modSld sldOrd">
      <pc:chgData name="James Harrison" userId="b54e91c0-fe5f-4cdd-a96e-e47c544bc298" providerId="ADAL" clId="{2FDD1592-F1C3-C242-8252-02EB7F01A644}" dt="2022-04-05T18:34:23.392" v="14185" actId="20577"/>
      <pc:docMkLst>
        <pc:docMk/>
      </pc:docMkLst>
      <pc:sldChg chg="modSp mod">
        <pc:chgData name="James Harrison" userId="b54e91c0-fe5f-4cdd-a96e-e47c544bc298" providerId="ADAL" clId="{2FDD1592-F1C3-C242-8252-02EB7F01A644}" dt="2022-04-04T15:07:20.874" v="6695" actId="20577"/>
        <pc:sldMkLst>
          <pc:docMk/>
          <pc:sldMk cId="1880543750" sldId="256"/>
        </pc:sldMkLst>
        <pc:spChg chg="mod">
          <ac:chgData name="James Harrison" userId="b54e91c0-fe5f-4cdd-a96e-e47c544bc298" providerId="ADAL" clId="{2FDD1592-F1C3-C242-8252-02EB7F01A644}" dt="2022-04-04T15:07:20.874" v="6695" actId="20577"/>
          <ac:spMkLst>
            <pc:docMk/>
            <pc:sldMk cId="1880543750" sldId="256"/>
            <ac:spMk id="2" creationId="{FCEB91C3-ECCD-B24D-BC96-B344B1A2B407}"/>
          </ac:spMkLst>
        </pc:spChg>
      </pc:sldChg>
      <pc:sldChg chg="modSp mod">
        <pc:chgData name="James Harrison" userId="b54e91c0-fe5f-4cdd-a96e-e47c544bc298" providerId="ADAL" clId="{2FDD1592-F1C3-C242-8252-02EB7F01A644}" dt="2022-04-05T17:42:32.225" v="13611" actId="20577"/>
        <pc:sldMkLst>
          <pc:docMk/>
          <pc:sldMk cId="1446328391" sldId="277"/>
        </pc:sldMkLst>
        <pc:spChg chg="mod">
          <ac:chgData name="James Harrison" userId="b54e91c0-fe5f-4cdd-a96e-e47c544bc298" providerId="ADAL" clId="{2FDD1592-F1C3-C242-8252-02EB7F01A644}" dt="2022-04-05T17:42:32.225" v="13611" actId="20577"/>
          <ac:spMkLst>
            <pc:docMk/>
            <pc:sldMk cId="1446328391" sldId="277"/>
            <ac:spMk id="3" creationId="{53691E6D-4C57-A147-BA51-804FA51E2E11}"/>
          </ac:spMkLst>
        </pc:spChg>
      </pc:sldChg>
      <pc:sldChg chg="modSp mod">
        <pc:chgData name="James Harrison" userId="b54e91c0-fe5f-4cdd-a96e-e47c544bc298" providerId="ADAL" clId="{2FDD1592-F1C3-C242-8252-02EB7F01A644}" dt="2022-04-04T12:26:06.359" v="15"/>
        <pc:sldMkLst>
          <pc:docMk/>
          <pc:sldMk cId="593060040" sldId="278"/>
        </pc:sldMkLst>
        <pc:spChg chg="mod">
          <ac:chgData name="James Harrison" userId="b54e91c0-fe5f-4cdd-a96e-e47c544bc298" providerId="ADAL" clId="{2FDD1592-F1C3-C242-8252-02EB7F01A644}" dt="2022-04-04T12:26:06.359" v="15"/>
          <ac:spMkLst>
            <pc:docMk/>
            <pc:sldMk cId="593060040" sldId="278"/>
            <ac:spMk id="3" creationId="{81EB0F2C-A841-514D-BAF4-DBB3036238C8}"/>
          </ac:spMkLst>
        </pc:spChg>
      </pc:sldChg>
      <pc:sldChg chg="modSp mod modNotesTx">
        <pc:chgData name="James Harrison" userId="b54e91c0-fe5f-4cdd-a96e-e47c544bc298" providerId="ADAL" clId="{2FDD1592-F1C3-C242-8252-02EB7F01A644}" dt="2022-04-05T17:43:50.083" v="13616" actId="20577"/>
        <pc:sldMkLst>
          <pc:docMk/>
          <pc:sldMk cId="1240384287" sldId="279"/>
        </pc:sldMkLst>
        <pc:spChg chg="mod">
          <ac:chgData name="James Harrison" userId="b54e91c0-fe5f-4cdd-a96e-e47c544bc298" providerId="ADAL" clId="{2FDD1592-F1C3-C242-8252-02EB7F01A644}" dt="2022-04-04T12:26:35.177" v="26" actId="20577"/>
          <ac:spMkLst>
            <pc:docMk/>
            <pc:sldMk cId="1240384287" sldId="279"/>
            <ac:spMk id="2" creationId="{D20383D2-D17E-6B46-AE45-93A3C463BF86}"/>
          </ac:spMkLst>
        </pc:spChg>
        <pc:spChg chg="mod">
          <ac:chgData name="James Harrison" userId="b54e91c0-fe5f-4cdd-a96e-e47c544bc298" providerId="ADAL" clId="{2FDD1592-F1C3-C242-8252-02EB7F01A644}" dt="2022-04-05T17:43:50.083" v="13616" actId="20577"/>
          <ac:spMkLst>
            <pc:docMk/>
            <pc:sldMk cId="1240384287" sldId="279"/>
            <ac:spMk id="3" creationId="{2111ECBC-59B3-9742-A229-32774272B992}"/>
          </ac:spMkLst>
        </pc:spChg>
      </pc:sldChg>
      <pc:sldChg chg="addSp modSp mod ord">
        <pc:chgData name="James Harrison" userId="b54e91c0-fe5f-4cdd-a96e-e47c544bc298" providerId="ADAL" clId="{2FDD1592-F1C3-C242-8252-02EB7F01A644}" dt="2022-04-05T17:55:34.989" v="13741" actId="20577"/>
        <pc:sldMkLst>
          <pc:docMk/>
          <pc:sldMk cId="3503346426" sldId="280"/>
        </pc:sldMkLst>
        <pc:spChg chg="mod">
          <ac:chgData name="James Harrison" userId="b54e91c0-fe5f-4cdd-a96e-e47c544bc298" providerId="ADAL" clId="{2FDD1592-F1C3-C242-8252-02EB7F01A644}" dt="2022-04-05T17:54:32.506" v="13731" actId="1036"/>
          <ac:spMkLst>
            <pc:docMk/>
            <pc:sldMk cId="3503346426" sldId="280"/>
            <ac:spMk id="3" creationId="{FE838A87-AE90-E149-AA81-2AF93519388E}"/>
          </ac:spMkLst>
        </pc:spChg>
        <pc:spChg chg="add mod">
          <ac:chgData name="James Harrison" userId="b54e91c0-fe5f-4cdd-a96e-e47c544bc298" providerId="ADAL" clId="{2FDD1592-F1C3-C242-8252-02EB7F01A644}" dt="2022-04-05T17:54:32.506" v="13731" actId="1036"/>
          <ac:spMkLst>
            <pc:docMk/>
            <pc:sldMk cId="3503346426" sldId="280"/>
            <ac:spMk id="5" creationId="{761A6D22-835D-A64B-AC22-A8FEA769D2FE}"/>
          </ac:spMkLst>
        </pc:spChg>
        <pc:graphicFrameChg chg="mod modGraphic">
          <ac:chgData name="James Harrison" userId="b54e91c0-fe5f-4cdd-a96e-e47c544bc298" providerId="ADAL" clId="{2FDD1592-F1C3-C242-8252-02EB7F01A644}" dt="2022-04-05T17:55:34.989" v="13741" actId="20577"/>
          <ac:graphicFrameMkLst>
            <pc:docMk/>
            <pc:sldMk cId="3503346426" sldId="280"/>
            <ac:graphicFrameMk id="4" creationId="{0DEAEA75-86E3-7441-9B4A-2E5D2D741001}"/>
          </ac:graphicFrameMkLst>
        </pc:graphicFrameChg>
      </pc:sldChg>
      <pc:sldChg chg="modSp mod">
        <pc:chgData name="James Harrison" userId="b54e91c0-fe5f-4cdd-a96e-e47c544bc298" providerId="ADAL" clId="{2FDD1592-F1C3-C242-8252-02EB7F01A644}" dt="2022-04-04T16:06:05.557" v="9134" actId="20577"/>
        <pc:sldMkLst>
          <pc:docMk/>
          <pc:sldMk cId="758127598" sldId="281"/>
        </pc:sldMkLst>
        <pc:spChg chg="mod">
          <ac:chgData name="James Harrison" userId="b54e91c0-fe5f-4cdd-a96e-e47c544bc298" providerId="ADAL" clId="{2FDD1592-F1C3-C242-8252-02EB7F01A644}" dt="2022-04-04T16:06:05.557" v="9134" actId="20577"/>
          <ac:spMkLst>
            <pc:docMk/>
            <pc:sldMk cId="758127598" sldId="281"/>
            <ac:spMk id="3" creationId="{FC4FD771-AAA0-3145-99EC-3DCF484C8E21}"/>
          </ac:spMkLst>
        </pc:spChg>
      </pc:sldChg>
      <pc:sldChg chg="modSp mod">
        <pc:chgData name="James Harrison" userId="b54e91c0-fe5f-4cdd-a96e-e47c544bc298" providerId="ADAL" clId="{2FDD1592-F1C3-C242-8252-02EB7F01A644}" dt="2022-04-04T19:58:41.753" v="13012" actId="20577"/>
        <pc:sldMkLst>
          <pc:docMk/>
          <pc:sldMk cId="3706917688" sldId="282"/>
        </pc:sldMkLst>
        <pc:spChg chg="mod">
          <ac:chgData name="James Harrison" userId="b54e91c0-fe5f-4cdd-a96e-e47c544bc298" providerId="ADAL" clId="{2FDD1592-F1C3-C242-8252-02EB7F01A644}" dt="2022-04-04T19:58:41.753" v="13012" actId="20577"/>
          <ac:spMkLst>
            <pc:docMk/>
            <pc:sldMk cId="3706917688" sldId="282"/>
            <ac:spMk id="3" creationId="{287828B1-8EE6-564C-9709-3FB40F948764}"/>
          </ac:spMkLst>
        </pc:spChg>
      </pc:sldChg>
      <pc:sldChg chg="modSp new mod modNotesTx">
        <pc:chgData name="James Harrison" userId="b54e91c0-fe5f-4cdd-a96e-e47c544bc298" providerId="ADAL" clId="{2FDD1592-F1C3-C242-8252-02EB7F01A644}" dt="2022-04-04T21:31:31.019" v="13146" actId="20577"/>
        <pc:sldMkLst>
          <pc:docMk/>
          <pc:sldMk cId="4132663622" sldId="283"/>
        </pc:sldMkLst>
        <pc:spChg chg="mod">
          <ac:chgData name="James Harrison" userId="b54e91c0-fe5f-4cdd-a96e-e47c544bc298" providerId="ADAL" clId="{2FDD1592-F1C3-C242-8252-02EB7F01A644}" dt="2022-04-04T13:29:33.818" v="2282" actId="20577"/>
          <ac:spMkLst>
            <pc:docMk/>
            <pc:sldMk cId="4132663622" sldId="283"/>
            <ac:spMk id="2" creationId="{5CB871AA-45AF-A741-A324-4D6AF05E75B8}"/>
          </ac:spMkLst>
        </pc:spChg>
        <pc:spChg chg="mod">
          <ac:chgData name="James Harrison" userId="b54e91c0-fe5f-4cdd-a96e-e47c544bc298" providerId="ADAL" clId="{2FDD1592-F1C3-C242-8252-02EB7F01A644}" dt="2022-04-04T21:31:31.019" v="13146" actId="20577"/>
          <ac:spMkLst>
            <pc:docMk/>
            <pc:sldMk cId="4132663622" sldId="283"/>
            <ac:spMk id="3" creationId="{D17594A8-21AD-8B44-9BB9-9CC7EB225FCA}"/>
          </ac:spMkLst>
        </pc:spChg>
      </pc:sldChg>
      <pc:sldChg chg="addSp delSp modSp new mod setBg modAnim modNotesTx">
        <pc:chgData name="James Harrison" userId="b54e91c0-fe5f-4cdd-a96e-e47c544bc298" providerId="ADAL" clId="{2FDD1592-F1C3-C242-8252-02EB7F01A644}" dt="2022-04-05T18:13:11.171" v="13965"/>
        <pc:sldMkLst>
          <pc:docMk/>
          <pc:sldMk cId="2697585611" sldId="284"/>
        </pc:sldMkLst>
        <pc:spChg chg="mod">
          <ac:chgData name="James Harrison" userId="b54e91c0-fe5f-4cdd-a96e-e47c544bc298" providerId="ADAL" clId="{2FDD1592-F1C3-C242-8252-02EB7F01A644}" dt="2022-04-04T13:14:05.011" v="1495" actId="26606"/>
          <ac:spMkLst>
            <pc:docMk/>
            <pc:sldMk cId="2697585611" sldId="284"/>
            <ac:spMk id="2" creationId="{E3DBB9E8-3202-C84E-80A5-DDC8F423A5B2}"/>
          </ac:spMkLst>
        </pc:spChg>
        <pc:spChg chg="del">
          <ac:chgData name="James Harrison" userId="b54e91c0-fe5f-4cdd-a96e-e47c544bc298" providerId="ADAL" clId="{2FDD1592-F1C3-C242-8252-02EB7F01A644}" dt="2022-04-04T13:13:43.897" v="1491"/>
          <ac:spMkLst>
            <pc:docMk/>
            <pc:sldMk cId="2697585611" sldId="284"/>
            <ac:spMk id="3" creationId="{585A296A-8789-5445-B2F0-EE6D2A007981}"/>
          </ac:spMkLst>
        </pc:spChg>
        <pc:spChg chg="add mod">
          <ac:chgData name="James Harrison" userId="b54e91c0-fe5f-4cdd-a96e-e47c544bc298" providerId="ADAL" clId="{2FDD1592-F1C3-C242-8252-02EB7F01A644}" dt="2022-04-04T13:19:43.822" v="1977" actId="14100"/>
          <ac:spMkLst>
            <pc:docMk/>
            <pc:sldMk cId="2697585611" sldId="284"/>
            <ac:spMk id="7" creationId="{D3D83297-C0EF-B04F-8AEA-B077353F8961}"/>
          </ac:spMkLst>
        </pc:spChg>
        <pc:spChg chg="add mod">
          <ac:chgData name="James Harrison" userId="b54e91c0-fe5f-4cdd-a96e-e47c544bc298" providerId="ADAL" clId="{2FDD1592-F1C3-C242-8252-02EB7F01A644}" dt="2022-04-04T13:48:00.662" v="3594" actId="1076"/>
          <ac:spMkLst>
            <pc:docMk/>
            <pc:sldMk cId="2697585611" sldId="284"/>
            <ac:spMk id="8" creationId="{B2C8CCDB-5D56-B140-87B0-31CA0AB1561B}"/>
          </ac:spMkLst>
        </pc:spChg>
        <pc:spChg chg="add del">
          <ac:chgData name="James Harrison" userId="b54e91c0-fe5f-4cdd-a96e-e47c544bc298" providerId="ADAL" clId="{2FDD1592-F1C3-C242-8252-02EB7F01A644}" dt="2022-04-04T13:14:05.011" v="1495" actId="26606"/>
          <ac:spMkLst>
            <pc:docMk/>
            <pc:sldMk cId="2697585611" sldId="284"/>
            <ac:spMk id="9" creationId="{D70D677F-A550-426F-941E-110FC06F3948}"/>
          </ac:spMkLst>
        </pc:spChg>
        <pc:spChg chg="add del mod">
          <ac:chgData name="James Harrison" userId="b54e91c0-fe5f-4cdd-a96e-e47c544bc298" providerId="ADAL" clId="{2FDD1592-F1C3-C242-8252-02EB7F01A644}" dt="2022-04-05T18:00:26.814" v="13763" actId="478"/>
          <ac:spMkLst>
            <pc:docMk/>
            <pc:sldMk cId="2697585611" sldId="284"/>
            <ac:spMk id="10" creationId="{93ED2172-A385-A949-A63D-0970B6449E03}"/>
          </ac:spMkLst>
        </pc:spChg>
        <pc:spChg chg="add del mod">
          <ac:chgData name="James Harrison" userId="b54e91c0-fe5f-4cdd-a96e-e47c544bc298" providerId="ADAL" clId="{2FDD1592-F1C3-C242-8252-02EB7F01A644}" dt="2022-04-04T17:40:51.150" v="10541" actId="478"/>
          <ac:spMkLst>
            <pc:docMk/>
            <pc:sldMk cId="2697585611" sldId="284"/>
            <ac:spMk id="10" creationId="{A2285E45-2850-D04D-8DD5-F0C759EE1991}"/>
          </ac:spMkLst>
        </pc:spChg>
        <pc:spChg chg="add mod">
          <ac:chgData name="James Harrison" userId="b54e91c0-fe5f-4cdd-a96e-e47c544bc298" providerId="ADAL" clId="{2FDD1592-F1C3-C242-8252-02EB7F01A644}" dt="2022-04-05T18:05:51.895" v="13916" actId="1037"/>
          <ac:spMkLst>
            <pc:docMk/>
            <pc:sldMk cId="2697585611" sldId="284"/>
            <ac:spMk id="11" creationId="{DBBF1700-DF39-7C42-9A92-1A68312C0059}"/>
          </ac:spMkLst>
        </pc:spChg>
        <pc:spChg chg="add del">
          <ac:chgData name="James Harrison" userId="b54e91c0-fe5f-4cdd-a96e-e47c544bc298" providerId="ADAL" clId="{2FDD1592-F1C3-C242-8252-02EB7F01A644}" dt="2022-04-04T13:14:05.011" v="1495" actId="26606"/>
          <ac:spMkLst>
            <pc:docMk/>
            <pc:sldMk cId="2697585611" sldId="284"/>
            <ac:spMk id="12" creationId="{2B566528-1B12-4246-9431-5C2D7D081168}"/>
          </ac:spMkLst>
        </pc:spChg>
        <pc:spChg chg="add mod">
          <ac:chgData name="James Harrison" userId="b54e91c0-fe5f-4cdd-a96e-e47c544bc298" providerId="ADAL" clId="{2FDD1592-F1C3-C242-8252-02EB7F01A644}" dt="2022-04-05T18:05:31.419" v="13913" actId="1035"/>
          <ac:spMkLst>
            <pc:docMk/>
            <pc:sldMk cId="2697585611" sldId="284"/>
            <ac:spMk id="12" creationId="{5A9FF268-7045-F345-8714-38C10F6981DF}"/>
          </ac:spMkLst>
        </pc:spChg>
        <pc:spChg chg="add mod">
          <ac:chgData name="James Harrison" userId="b54e91c0-fe5f-4cdd-a96e-e47c544bc298" providerId="ADAL" clId="{2FDD1592-F1C3-C242-8252-02EB7F01A644}" dt="2022-04-05T18:08:54.780" v="13932" actId="208"/>
          <ac:spMkLst>
            <pc:docMk/>
            <pc:sldMk cId="2697585611" sldId="284"/>
            <ac:spMk id="13" creationId="{347BA246-3F46-5940-AE32-9610BCD12AAE}"/>
          </ac:spMkLst>
        </pc:spChg>
        <pc:spChg chg="add mod">
          <ac:chgData name="James Harrison" userId="b54e91c0-fe5f-4cdd-a96e-e47c544bc298" providerId="ADAL" clId="{2FDD1592-F1C3-C242-8252-02EB7F01A644}" dt="2022-04-05T18:04:31.879" v="13907" actId="14100"/>
          <ac:spMkLst>
            <pc:docMk/>
            <pc:sldMk cId="2697585611" sldId="284"/>
            <ac:spMk id="16" creationId="{456EAAB5-D035-BE4C-8958-8A15BC9D9D4E}"/>
          </ac:spMkLst>
        </pc:spChg>
        <pc:spChg chg="add del mod">
          <ac:chgData name="James Harrison" userId="b54e91c0-fe5f-4cdd-a96e-e47c544bc298" providerId="ADAL" clId="{2FDD1592-F1C3-C242-8252-02EB7F01A644}" dt="2022-04-05T18:07:11.079" v="13919" actId="478"/>
          <ac:spMkLst>
            <pc:docMk/>
            <pc:sldMk cId="2697585611" sldId="284"/>
            <ac:spMk id="18" creationId="{6383D15F-A3CF-C247-872A-C79BACCB1F4E}"/>
          </ac:spMkLst>
        </pc:spChg>
        <pc:spChg chg="add mod">
          <ac:chgData name="James Harrison" userId="b54e91c0-fe5f-4cdd-a96e-e47c544bc298" providerId="ADAL" clId="{2FDD1592-F1C3-C242-8252-02EB7F01A644}" dt="2022-04-05T18:08:54.780" v="13932" actId="208"/>
          <ac:spMkLst>
            <pc:docMk/>
            <pc:sldMk cId="2697585611" sldId="284"/>
            <ac:spMk id="19" creationId="{B50D00DF-380A-0941-92E3-EF2ECAD7BC5D}"/>
          </ac:spMkLst>
        </pc:spChg>
        <pc:spChg chg="add mod">
          <ac:chgData name="James Harrison" userId="b54e91c0-fe5f-4cdd-a96e-e47c544bc298" providerId="ADAL" clId="{2FDD1592-F1C3-C242-8252-02EB7F01A644}" dt="2022-04-05T18:09:01.029" v="13933" actId="208"/>
          <ac:spMkLst>
            <pc:docMk/>
            <pc:sldMk cId="2697585611" sldId="284"/>
            <ac:spMk id="20" creationId="{F5267685-3F3B-584B-A176-70DE75750D89}"/>
          </ac:spMkLst>
        </pc:spChg>
        <pc:spChg chg="add mod">
          <ac:chgData name="James Harrison" userId="b54e91c0-fe5f-4cdd-a96e-e47c544bc298" providerId="ADAL" clId="{2FDD1592-F1C3-C242-8252-02EB7F01A644}" dt="2022-04-05T18:12:06.288" v="13958" actId="208"/>
          <ac:spMkLst>
            <pc:docMk/>
            <pc:sldMk cId="2697585611" sldId="284"/>
            <ac:spMk id="23" creationId="{6D64F965-836C-B843-B887-82621FFE096C}"/>
          </ac:spMkLst>
        </pc:spChg>
        <pc:spChg chg="add mod">
          <ac:chgData name="James Harrison" userId="b54e91c0-fe5f-4cdd-a96e-e47c544bc298" providerId="ADAL" clId="{2FDD1592-F1C3-C242-8252-02EB7F01A644}" dt="2022-04-05T18:12:42.124" v="13962" actId="14100"/>
          <ac:spMkLst>
            <pc:docMk/>
            <pc:sldMk cId="2697585611" sldId="284"/>
            <ac:spMk id="24" creationId="{43F25FE7-EBFA-7F4C-B645-4845C30E1532}"/>
          </ac:spMkLst>
        </pc:spChg>
        <pc:spChg chg="add mod">
          <ac:chgData name="James Harrison" userId="b54e91c0-fe5f-4cdd-a96e-e47c544bc298" providerId="ADAL" clId="{2FDD1592-F1C3-C242-8252-02EB7F01A644}" dt="2022-04-05T18:12:10.098" v="13959" actId="208"/>
          <ac:spMkLst>
            <pc:docMk/>
            <pc:sldMk cId="2697585611" sldId="284"/>
            <ac:spMk id="25" creationId="{433DE39D-831D-6A42-8AAB-3CA080BA8757}"/>
          </ac:spMkLst>
        </pc:spChg>
        <pc:grpChg chg="add mod">
          <ac:chgData name="James Harrison" userId="b54e91c0-fe5f-4cdd-a96e-e47c544bc298" providerId="ADAL" clId="{2FDD1592-F1C3-C242-8252-02EB7F01A644}" dt="2022-04-05T18:08:29.404" v="13931" actId="164"/>
          <ac:grpSpMkLst>
            <pc:docMk/>
            <pc:sldMk cId="2697585611" sldId="284"/>
            <ac:grpSpMk id="14" creationId="{1337CBA9-B355-7241-92E9-ABB4FDCDEC02}"/>
          </ac:grpSpMkLst>
        </pc:grpChg>
        <pc:grpChg chg="add del">
          <ac:chgData name="James Harrison" userId="b54e91c0-fe5f-4cdd-a96e-e47c544bc298" providerId="ADAL" clId="{2FDD1592-F1C3-C242-8252-02EB7F01A644}" dt="2022-04-04T13:14:05.011" v="1495" actId="26606"/>
          <ac:grpSpMkLst>
            <pc:docMk/>
            <pc:sldMk cId="2697585611" sldId="284"/>
            <ac:grpSpMk id="14" creationId="{828A5161-06F1-46CF-8AD7-844680A59E13}"/>
          </ac:grpSpMkLst>
        </pc:grpChg>
        <pc:grpChg chg="add mod">
          <ac:chgData name="James Harrison" userId="b54e91c0-fe5f-4cdd-a96e-e47c544bc298" providerId="ADAL" clId="{2FDD1592-F1C3-C242-8252-02EB7F01A644}" dt="2022-04-05T18:11:58.706" v="13957" actId="164"/>
          <ac:grpSpMkLst>
            <pc:docMk/>
            <pc:sldMk cId="2697585611" sldId="284"/>
            <ac:grpSpMk id="15" creationId="{C2F9552D-C903-6842-98A1-D37034C7F035}"/>
          </ac:grpSpMkLst>
        </pc:grpChg>
        <pc:grpChg chg="add del">
          <ac:chgData name="James Harrison" userId="b54e91c0-fe5f-4cdd-a96e-e47c544bc298" providerId="ADAL" clId="{2FDD1592-F1C3-C242-8252-02EB7F01A644}" dt="2022-04-04T13:14:05.011" v="1495" actId="26606"/>
          <ac:grpSpMkLst>
            <pc:docMk/>
            <pc:sldMk cId="2697585611" sldId="284"/>
            <ac:grpSpMk id="18" creationId="{5995D10D-E9C9-47DB-AE7E-801FEF38F5C9}"/>
          </ac:grpSpMkLst>
        </pc:grpChg>
        <pc:picChg chg="add del mod">
          <ac:chgData name="James Harrison" userId="b54e91c0-fe5f-4cdd-a96e-e47c544bc298" providerId="ADAL" clId="{2FDD1592-F1C3-C242-8252-02EB7F01A644}" dt="2022-04-04T13:14:21.796" v="1496" actId="21"/>
          <ac:picMkLst>
            <pc:docMk/>
            <pc:sldMk cId="2697585611" sldId="284"/>
            <ac:picMk id="5" creationId="{FFE0A341-39D4-F04B-ADF8-8468F4C186BD}"/>
          </ac:picMkLst>
        </pc:picChg>
        <pc:picChg chg="add mod">
          <ac:chgData name="James Harrison" userId="b54e91c0-fe5f-4cdd-a96e-e47c544bc298" providerId="ADAL" clId="{2FDD1592-F1C3-C242-8252-02EB7F01A644}" dt="2022-04-04T13:16:30.860" v="1666" actId="1076"/>
          <ac:picMkLst>
            <pc:docMk/>
            <pc:sldMk cId="2697585611" sldId="284"/>
            <ac:picMk id="17" creationId="{78C42C88-4D5C-2F49-BC19-A7E5041AF16E}"/>
          </ac:picMkLst>
        </pc:picChg>
        <pc:cxnChg chg="add del mod">
          <ac:chgData name="James Harrison" userId="b54e91c0-fe5f-4cdd-a96e-e47c544bc298" providerId="ADAL" clId="{2FDD1592-F1C3-C242-8252-02EB7F01A644}" dt="2022-04-05T17:59:13.551" v="13753" actId="478"/>
          <ac:cxnSpMkLst>
            <pc:docMk/>
            <pc:sldMk cId="2697585611" sldId="284"/>
            <ac:cxnSpMk id="4" creationId="{6A717605-80AB-2548-82C5-C890A9467BC9}"/>
          </ac:cxnSpMkLst>
        </pc:cxnChg>
        <pc:cxnChg chg="add del">
          <ac:chgData name="James Harrison" userId="b54e91c0-fe5f-4cdd-a96e-e47c544bc298" providerId="ADAL" clId="{2FDD1592-F1C3-C242-8252-02EB7F01A644}" dt="2022-04-05T17:59:23.992" v="13755" actId="478"/>
          <ac:cxnSpMkLst>
            <pc:docMk/>
            <pc:sldMk cId="2697585611" sldId="284"/>
            <ac:cxnSpMk id="9" creationId="{B6AF450E-9B80-8B4F-B523-292DB21785DC}"/>
          </ac:cxnSpMkLst>
        </pc:cxnChg>
        <pc:cxnChg chg="add del mod">
          <ac:chgData name="James Harrison" userId="b54e91c0-fe5f-4cdd-a96e-e47c544bc298" providerId="ADAL" clId="{2FDD1592-F1C3-C242-8252-02EB7F01A644}" dt="2022-04-05T17:58:01.955" v="13742" actId="478"/>
          <ac:cxnSpMkLst>
            <pc:docMk/>
            <pc:sldMk cId="2697585611" sldId="284"/>
            <ac:cxnSpMk id="21" creationId="{62DD530A-FDAE-A143-9947-BE069C5CA36C}"/>
          </ac:cxnSpMkLst>
        </pc:cxnChg>
        <pc:cxnChg chg="add del mod">
          <ac:chgData name="James Harrison" userId="b54e91c0-fe5f-4cdd-a96e-e47c544bc298" providerId="ADAL" clId="{2FDD1592-F1C3-C242-8252-02EB7F01A644}" dt="2022-04-05T17:58:04.777" v="13743" actId="478"/>
          <ac:cxnSpMkLst>
            <pc:docMk/>
            <pc:sldMk cId="2697585611" sldId="284"/>
            <ac:cxnSpMk id="22" creationId="{AB3426FF-7B05-5A46-8CE7-7163DFE433CD}"/>
          </ac:cxnSpMkLst>
        </pc:cxnChg>
      </pc:sldChg>
      <pc:sldChg chg="modSp new mod">
        <pc:chgData name="James Harrison" userId="b54e91c0-fe5f-4cdd-a96e-e47c544bc298" providerId="ADAL" clId="{2FDD1592-F1C3-C242-8252-02EB7F01A644}" dt="2022-04-04T17:23:43.878" v="10480" actId="20577"/>
        <pc:sldMkLst>
          <pc:docMk/>
          <pc:sldMk cId="2301326001" sldId="285"/>
        </pc:sldMkLst>
        <pc:spChg chg="mod">
          <ac:chgData name="James Harrison" userId="b54e91c0-fe5f-4cdd-a96e-e47c544bc298" providerId="ADAL" clId="{2FDD1592-F1C3-C242-8252-02EB7F01A644}" dt="2022-04-04T13:11:34.865" v="1456" actId="113"/>
          <ac:spMkLst>
            <pc:docMk/>
            <pc:sldMk cId="2301326001" sldId="285"/>
            <ac:spMk id="2" creationId="{40EBFFBD-F15F-584A-9285-C57D106CFA03}"/>
          </ac:spMkLst>
        </pc:spChg>
        <pc:spChg chg="mod">
          <ac:chgData name="James Harrison" userId="b54e91c0-fe5f-4cdd-a96e-e47c544bc298" providerId="ADAL" clId="{2FDD1592-F1C3-C242-8252-02EB7F01A644}" dt="2022-04-04T17:23:43.878" v="10480" actId="20577"/>
          <ac:spMkLst>
            <pc:docMk/>
            <pc:sldMk cId="2301326001" sldId="285"/>
            <ac:spMk id="3" creationId="{4FBEA419-A0C3-A843-9F93-C82F4EC2DB8B}"/>
          </ac:spMkLst>
        </pc:spChg>
      </pc:sldChg>
      <pc:sldChg chg="modSp new mod">
        <pc:chgData name="James Harrison" userId="b54e91c0-fe5f-4cdd-a96e-e47c544bc298" providerId="ADAL" clId="{2FDD1592-F1C3-C242-8252-02EB7F01A644}" dt="2022-04-05T18:17:09.308" v="13980" actId="20577"/>
        <pc:sldMkLst>
          <pc:docMk/>
          <pc:sldMk cId="1461513380" sldId="286"/>
        </pc:sldMkLst>
        <pc:spChg chg="mod">
          <ac:chgData name="James Harrison" userId="b54e91c0-fe5f-4cdd-a96e-e47c544bc298" providerId="ADAL" clId="{2FDD1592-F1C3-C242-8252-02EB7F01A644}" dt="2022-04-05T18:17:09.308" v="13980" actId="20577"/>
          <ac:spMkLst>
            <pc:docMk/>
            <pc:sldMk cId="1461513380" sldId="286"/>
            <ac:spMk id="2" creationId="{27719CD8-611F-CF42-BC04-96ED7787907A}"/>
          </ac:spMkLst>
        </pc:spChg>
        <pc:spChg chg="mod">
          <ac:chgData name="James Harrison" userId="b54e91c0-fe5f-4cdd-a96e-e47c544bc298" providerId="ADAL" clId="{2FDD1592-F1C3-C242-8252-02EB7F01A644}" dt="2022-04-04T13:52:14.618" v="3598" actId="5793"/>
          <ac:spMkLst>
            <pc:docMk/>
            <pc:sldMk cId="1461513380" sldId="286"/>
            <ac:spMk id="3" creationId="{989029E1-8359-2842-A5AD-F28613ABD5AD}"/>
          </ac:spMkLst>
        </pc:spChg>
      </pc:sldChg>
      <pc:sldChg chg="modSp new mod">
        <pc:chgData name="James Harrison" userId="b54e91c0-fe5f-4cdd-a96e-e47c544bc298" providerId="ADAL" clId="{2FDD1592-F1C3-C242-8252-02EB7F01A644}" dt="2022-04-05T18:20:22.074" v="14077" actId="20577"/>
        <pc:sldMkLst>
          <pc:docMk/>
          <pc:sldMk cId="2779544632" sldId="287"/>
        </pc:sldMkLst>
        <pc:spChg chg="mod">
          <ac:chgData name="James Harrison" userId="b54e91c0-fe5f-4cdd-a96e-e47c544bc298" providerId="ADAL" clId="{2FDD1592-F1C3-C242-8252-02EB7F01A644}" dt="2022-04-04T13:53:53.673" v="3672" actId="20577"/>
          <ac:spMkLst>
            <pc:docMk/>
            <pc:sldMk cId="2779544632" sldId="287"/>
            <ac:spMk id="2" creationId="{E03AFD73-D0ED-8449-BF10-5B20AEDDE121}"/>
          </ac:spMkLst>
        </pc:spChg>
        <pc:spChg chg="mod">
          <ac:chgData name="James Harrison" userId="b54e91c0-fe5f-4cdd-a96e-e47c544bc298" providerId="ADAL" clId="{2FDD1592-F1C3-C242-8252-02EB7F01A644}" dt="2022-04-05T18:20:22.074" v="14077" actId="20577"/>
          <ac:spMkLst>
            <pc:docMk/>
            <pc:sldMk cId="2779544632" sldId="287"/>
            <ac:spMk id="3" creationId="{0D9BD0E5-7267-7347-AAFB-D484605E3D42}"/>
          </ac:spMkLst>
        </pc:spChg>
      </pc:sldChg>
      <pc:sldChg chg="modSp new mod">
        <pc:chgData name="James Harrison" userId="b54e91c0-fe5f-4cdd-a96e-e47c544bc298" providerId="ADAL" clId="{2FDD1592-F1C3-C242-8252-02EB7F01A644}" dt="2022-04-05T18:22:10.762" v="14090" actId="20577"/>
        <pc:sldMkLst>
          <pc:docMk/>
          <pc:sldMk cId="1614945948" sldId="288"/>
        </pc:sldMkLst>
        <pc:spChg chg="mod">
          <ac:chgData name="James Harrison" userId="b54e91c0-fe5f-4cdd-a96e-e47c544bc298" providerId="ADAL" clId="{2FDD1592-F1C3-C242-8252-02EB7F01A644}" dt="2022-04-05T18:22:10.762" v="14090" actId="20577"/>
          <ac:spMkLst>
            <pc:docMk/>
            <pc:sldMk cId="1614945948" sldId="288"/>
            <ac:spMk id="2" creationId="{A85DBEED-E0BD-DB4B-B729-5B5251BF0877}"/>
          </ac:spMkLst>
        </pc:spChg>
        <pc:spChg chg="mod">
          <ac:chgData name="James Harrison" userId="b54e91c0-fe5f-4cdd-a96e-e47c544bc298" providerId="ADAL" clId="{2FDD1592-F1C3-C242-8252-02EB7F01A644}" dt="2022-04-04T14:20:45" v="4821" actId="27636"/>
          <ac:spMkLst>
            <pc:docMk/>
            <pc:sldMk cId="1614945948" sldId="288"/>
            <ac:spMk id="3" creationId="{6CCB47EE-5B64-FE4C-AA23-FFC023087A8D}"/>
          </ac:spMkLst>
        </pc:spChg>
      </pc:sldChg>
      <pc:sldChg chg="modSp new mod">
        <pc:chgData name="James Harrison" userId="b54e91c0-fe5f-4cdd-a96e-e47c544bc298" providerId="ADAL" clId="{2FDD1592-F1C3-C242-8252-02EB7F01A644}" dt="2022-04-04T21:48:36.130" v="13170" actId="27636"/>
        <pc:sldMkLst>
          <pc:docMk/>
          <pc:sldMk cId="1109300251" sldId="289"/>
        </pc:sldMkLst>
        <pc:spChg chg="mod">
          <ac:chgData name="James Harrison" userId="b54e91c0-fe5f-4cdd-a96e-e47c544bc298" providerId="ADAL" clId="{2FDD1592-F1C3-C242-8252-02EB7F01A644}" dt="2022-04-04T14:21:20.057" v="4859" actId="113"/>
          <ac:spMkLst>
            <pc:docMk/>
            <pc:sldMk cId="1109300251" sldId="289"/>
            <ac:spMk id="2" creationId="{BDC7828A-1E55-8143-9D90-4D820E4F61AE}"/>
          </ac:spMkLst>
        </pc:spChg>
        <pc:spChg chg="mod">
          <ac:chgData name="James Harrison" userId="b54e91c0-fe5f-4cdd-a96e-e47c544bc298" providerId="ADAL" clId="{2FDD1592-F1C3-C242-8252-02EB7F01A644}" dt="2022-04-04T21:48:36.130" v="13170" actId="27636"/>
          <ac:spMkLst>
            <pc:docMk/>
            <pc:sldMk cId="1109300251" sldId="289"/>
            <ac:spMk id="3" creationId="{9C00A8C0-F213-FA4F-8753-EB250A217C30}"/>
          </ac:spMkLst>
        </pc:spChg>
      </pc:sldChg>
      <pc:sldChg chg="addSp modSp new mod modNotesTx">
        <pc:chgData name="James Harrison" userId="b54e91c0-fe5f-4cdd-a96e-e47c544bc298" providerId="ADAL" clId="{2FDD1592-F1C3-C242-8252-02EB7F01A644}" dt="2022-04-05T18:25:50.739" v="14130" actId="27636"/>
        <pc:sldMkLst>
          <pc:docMk/>
          <pc:sldMk cId="237899974" sldId="290"/>
        </pc:sldMkLst>
        <pc:spChg chg="mod">
          <ac:chgData name="James Harrison" userId="b54e91c0-fe5f-4cdd-a96e-e47c544bc298" providerId="ADAL" clId="{2FDD1592-F1C3-C242-8252-02EB7F01A644}" dt="2022-04-04T14:47:17.081" v="5507" actId="113"/>
          <ac:spMkLst>
            <pc:docMk/>
            <pc:sldMk cId="237899974" sldId="290"/>
            <ac:spMk id="2" creationId="{ADFA265E-4ED2-094A-B33C-63925247E219}"/>
          </ac:spMkLst>
        </pc:spChg>
        <pc:spChg chg="mod">
          <ac:chgData name="James Harrison" userId="b54e91c0-fe5f-4cdd-a96e-e47c544bc298" providerId="ADAL" clId="{2FDD1592-F1C3-C242-8252-02EB7F01A644}" dt="2022-04-05T18:25:50.739" v="14130" actId="27636"/>
          <ac:spMkLst>
            <pc:docMk/>
            <pc:sldMk cId="237899974" sldId="290"/>
            <ac:spMk id="3" creationId="{53CBACDE-1E3B-9841-B404-A6CDB49D59D2}"/>
          </ac:spMkLst>
        </pc:spChg>
        <pc:spChg chg="add mod">
          <ac:chgData name="James Harrison" userId="b54e91c0-fe5f-4cdd-a96e-e47c544bc298" providerId="ADAL" clId="{2FDD1592-F1C3-C242-8252-02EB7F01A644}" dt="2022-04-04T15:02:56.332" v="6494" actId="1038"/>
          <ac:spMkLst>
            <pc:docMk/>
            <pc:sldMk cId="237899974" sldId="290"/>
            <ac:spMk id="6" creationId="{A7BBE5E1-AC60-104B-B77E-CCAAE20CAA6F}"/>
          </ac:spMkLst>
        </pc:spChg>
        <pc:spChg chg="add mod">
          <ac:chgData name="James Harrison" userId="b54e91c0-fe5f-4cdd-a96e-e47c544bc298" providerId="ADAL" clId="{2FDD1592-F1C3-C242-8252-02EB7F01A644}" dt="2022-04-04T17:22:43.763" v="10454" actId="1076"/>
          <ac:spMkLst>
            <pc:docMk/>
            <pc:sldMk cId="237899974" sldId="290"/>
            <ac:spMk id="7" creationId="{69E0A3CA-B6E6-AE4C-BECB-A644AC719C48}"/>
          </ac:spMkLst>
        </pc:spChg>
        <pc:picChg chg="add mod">
          <ac:chgData name="James Harrison" userId="b54e91c0-fe5f-4cdd-a96e-e47c544bc298" providerId="ADAL" clId="{2FDD1592-F1C3-C242-8252-02EB7F01A644}" dt="2022-04-04T15:00:52.281" v="6473" actId="1076"/>
          <ac:picMkLst>
            <pc:docMk/>
            <pc:sldMk cId="237899974" sldId="290"/>
            <ac:picMk id="5" creationId="{1325A42D-D1C0-1045-96DF-039B433DEB90}"/>
          </ac:picMkLst>
        </pc:picChg>
      </pc:sldChg>
      <pc:sldChg chg="modSp new mod">
        <pc:chgData name="James Harrison" userId="b54e91c0-fe5f-4cdd-a96e-e47c544bc298" providerId="ADAL" clId="{2FDD1592-F1C3-C242-8252-02EB7F01A644}" dt="2022-04-05T18:26:32.010" v="14131" actId="20577"/>
        <pc:sldMkLst>
          <pc:docMk/>
          <pc:sldMk cId="3669694839" sldId="291"/>
        </pc:sldMkLst>
        <pc:spChg chg="mod">
          <ac:chgData name="James Harrison" userId="b54e91c0-fe5f-4cdd-a96e-e47c544bc298" providerId="ADAL" clId="{2FDD1592-F1C3-C242-8252-02EB7F01A644}" dt="2022-04-04T15:31:38.930" v="7484" actId="20577"/>
          <ac:spMkLst>
            <pc:docMk/>
            <pc:sldMk cId="3669694839" sldId="291"/>
            <ac:spMk id="2" creationId="{8D2CD592-26C0-6940-88D7-DA3DEA69867D}"/>
          </ac:spMkLst>
        </pc:spChg>
        <pc:spChg chg="mod">
          <ac:chgData name="James Harrison" userId="b54e91c0-fe5f-4cdd-a96e-e47c544bc298" providerId="ADAL" clId="{2FDD1592-F1C3-C242-8252-02EB7F01A644}" dt="2022-04-05T18:26:32.010" v="14131" actId="20577"/>
          <ac:spMkLst>
            <pc:docMk/>
            <pc:sldMk cId="3669694839" sldId="291"/>
            <ac:spMk id="3" creationId="{9C2B353A-5679-4D48-ADFF-BB45D4FCFA8F}"/>
          </ac:spMkLst>
        </pc:spChg>
      </pc:sldChg>
      <pc:sldChg chg="addSp modSp new mod modNotesTx">
        <pc:chgData name="James Harrison" userId="b54e91c0-fe5f-4cdd-a96e-e47c544bc298" providerId="ADAL" clId="{2FDD1592-F1C3-C242-8252-02EB7F01A644}" dt="2022-04-05T18:30:46.697" v="14151" actId="1076"/>
        <pc:sldMkLst>
          <pc:docMk/>
          <pc:sldMk cId="204078157" sldId="292"/>
        </pc:sldMkLst>
        <pc:spChg chg="mod">
          <ac:chgData name="James Harrison" userId="b54e91c0-fe5f-4cdd-a96e-e47c544bc298" providerId="ADAL" clId="{2FDD1592-F1C3-C242-8252-02EB7F01A644}" dt="2022-04-04T15:46:16.242" v="8557" actId="20577"/>
          <ac:spMkLst>
            <pc:docMk/>
            <pc:sldMk cId="204078157" sldId="292"/>
            <ac:spMk id="2" creationId="{A80B0A94-D266-8440-8704-9187502B7A3B}"/>
          </ac:spMkLst>
        </pc:spChg>
        <pc:spChg chg="mod">
          <ac:chgData name="James Harrison" userId="b54e91c0-fe5f-4cdd-a96e-e47c544bc298" providerId="ADAL" clId="{2FDD1592-F1C3-C242-8252-02EB7F01A644}" dt="2022-04-05T18:30:07.759" v="14145" actId="20577"/>
          <ac:spMkLst>
            <pc:docMk/>
            <pc:sldMk cId="204078157" sldId="292"/>
            <ac:spMk id="3" creationId="{DFB13DC3-D406-F64C-8529-21854D86DB0F}"/>
          </ac:spMkLst>
        </pc:spChg>
        <pc:spChg chg="add mod">
          <ac:chgData name="James Harrison" userId="b54e91c0-fe5f-4cdd-a96e-e47c544bc298" providerId="ADAL" clId="{2FDD1592-F1C3-C242-8252-02EB7F01A644}" dt="2022-04-05T18:30:46.697" v="14151" actId="1076"/>
          <ac:spMkLst>
            <pc:docMk/>
            <pc:sldMk cId="204078157" sldId="292"/>
            <ac:spMk id="4" creationId="{32D02E25-BE45-3741-AEF9-6B13AA4699F0}"/>
          </ac:spMkLst>
        </pc:spChg>
      </pc:sldChg>
      <pc:sldChg chg="addSp modSp new mod">
        <pc:chgData name="James Harrison" userId="b54e91c0-fe5f-4cdd-a96e-e47c544bc298" providerId="ADAL" clId="{2FDD1592-F1C3-C242-8252-02EB7F01A644}" dt="2022-04-04T18:58:50.659" v="11825" actId="1076"/>
        <pc:sldMkLst>
          <pc:docMk/>
          <pc:sldMk cId="2880139288" sldId="293"/>
        </pc:sldMkLst>
        <pc:spChg chg="mod">
          <ac:chgData name="James Harrison" userId="b54e91c0-fe5f-4cdd-a96e-e47c544bc298" providerId="ADAL" clId="{2FDD1592-F1C3-C242-8252-02EB7F01A644}" dt="2022-04-04T16:07:28.451" v="9180" actId="113"/>
          <ac:spMkLst>
            <pc:docMk/>
            <pc:sldMk cId="2880139288" sldId="293"/>
            <ac:spMk id="2" creationId="{C3C7D255-3EB2-8845-93DF-828A29087A9C}"/>
          </ac:spMkLst>
        </pc:spChg>
        <pc:spChg chg="mod">
          <ac:chgData name="James Harrison" userId="b54e91c0-fe5f-4cdd-a96e-e47c544bc298" providerId="ADAL" clId="{2FDD1592-F1C3-C242-8252-02EB7F01A644}" dt="2022-04-04T18:10:25.748" v="11796" actId="20577"/>
          <ac:spMkLst>
            <pc:docMk/>
            <pc:sldMk cId="2880139288" sldId="293"/>
            <ac:spMk id="3" creationId="{738404AE-7F6A-134C-9A15-E4E0BCD0DBCE}"/>
          </ac:spMkLst>
        </pc:spChg>
        <pc:spChg chg="add mod">
          <ac:chgData name="James Harrison" userId="b54e91c0-fe5f-4cdd-a96e-e47c544bc298" providerId="ADAL" clId="{2FDD1592-F1C3-C242-8252-02EB7F01A644}" dt="2022-04-04T18:58:50.659" v="11825" actId="1076"/>
          <ac:spMkLst>
            <pc:docMk/>
            <pc:sldMk cId="2880139288" sldId="293"/>
            <ac:spMk id="4" creationId="{79DF6175-BDAD-6544-A91D-47F0C80A10A0}"/>
          </ac:spMkLst>
        </pc:spChg>
      </pc:sldChg>
      <pc:sldChg chg="modSp new mod">
        <pc:chgData name="James Harrison" userId="b54e91c0-fe5f-4cdd-a96e-e47c544bc298" providerId="ADAL" clId="{2FDD1592-F1C3-C242-8252-02EB7F01A644}" dt="2022-04-05T18:33:13.975" v="14176" actId="20577"/>
        <pc:sldMkLst>
          <pc:docMk/>
          <pc:sldMk cId="1598000165" sldId="294"/>
        </pc:sldMkLst>
        <pc:spChg chg="mod">
          <ac:chgData name="James Harrison" userId="b54e91c0-fe5f-4cdd-a96e-e47c544bc298" providerId="ADAL" clId="{2FDD1592-F1C3-C242-8252-02EB7F01A644}" dt="2022-04-04T17:54:48.114" v="10602" actId="113"/>
          <ac:spMkLst>
            <pc:docMk/>
            <pc:sldMk cId="1598000165" sldId="294"/>
            <ac:spMk id="2" creationId="{FDA9E56E-DC0E-5747-AF39-FE8CDE4C7B91}"/>
          </ac:spMkLst>
        </pc:spChg>
        <pc:spChg chg="mod">
          <ac:chgData name="James Harrison" userId="b54e91c0-fe5f-4cdd-a96e-e47c544bc298" providerId="ADAL" clId="{2FDD1592-F1C3-C242-8252-02EB7F01A644}" dt="2022-04-05T18:33:13.975" v="14176" actId="20577"/>
          <ac:spMkLst>
            <pc:docMk/>
            <pc:sldMk cId="1598000165" sldId="294"/>
            <ac:spMk id="3" creationId="{308B5C9A-03E3-6240-B16C-77871D2C647A}"/>
          </ac:spMkLst>
        </pc:spChg>
      </pc:sldChg>
      <pc:sldChg chg="modSp new mod">
        <pc:chgData name="James Harrison" userId="b54e91c0-fe5f-4cdd-a96e-e47c544bc298" providerId="ADAL" clId="{2FDD1592-F1C3-C242-8252-02EB7F01A644}" dt="2022-04-05T18:34:23.392" v="14185" actId="20577"/>
        <pc:sldMkLst>
          <pc:docMk/>
          <pc:sldMk cId="3128036671" sldId="295"/>
        </pc:sldMkLst>
        <pc:spChg chg="mod">
          <ac:chgData name="James Harrison" userId="b54e91c0-fe5f-4cdd-a96e-e47c544bc298" providerId="ADAL" clId="{2FDD1592-F1C3-C242-8252-02EB7F01A644}" dt="2022-04-04T19:35:04.935" v="11855" actId="113"/>
          <ac:spMkLst>
            <pc:docMk/>
            <pc:sldMk cId="3128036671" sldId="295"/>
            <ac:spMk id="2" creationId="{D253A8CA-9C4D-0940-86F4-70C7BA8C73DF}"/>
          </ac:spMkLst>
        </pc:spChg>
        <pc:spChg chg="mod">
          <ac:chgData name="James Harrison" userId="b54e91c0-fe5f-4cdd-a96e-e47c544bc298" providerId="ADAL" clId="{2FDD1592-F1C3-C242-8252-02EB7F01A644}" dt="2022-04-05T18:34:23.392" v="14185" actId="20577"/>
          <ac:spMkLst>
            <pc:docMk/>
            <pc:sldMk cId="3128036671" sldId="295"/>
            <ac:spMk id="3" creationId="{0A187379-B72A-7740-9449-58C96979E5A9}"/>
          </ac:spMkLst>
        </pc:spChg>
      </pc:sldChg>
      <pc:sldChg chg="addSp modSp new mod ord modAnim">
        <pc:chgData name="James Harrison" userId="b54e91c0-fe5f-4cdd-a96e-e47c544bc298" providerId="ADAL" clId="{2FDD1592-F1C3-C242-8252-02EB7F01A644}" dt="2022-04-05T17:46:36.661" v="13630"/>
        <pc:sldMkLst>
          <pc:docMk/>
          <pc:sldMk cId="1737285497" sldId="296"/>
        </pc:sldMkLst>
        <pc:spChg chg="mod">
          <ac:chgData name="James Harrison" userId="b54e91c0-fe5f-4cdd-a96e-e47c544bc298" providerId="ADAL" clId="{2FDD1592-F1C3-C242-8252-02EB7F01A644}" dt="2022-04-05T17:36:41.829" v="13433" actId="113"/>
          <ac:spMkLst>
            <pc:docMk/>
            <pc:sldMk cId="1737285497" sldId="296"/>
            <ac:spMk id="2" creationId="{5D14F39F-3CA4-0B45-A73F-D31A479C33D0}"/>
          </ac:spMkLst>
        </pc:spChg>
        <pc:spChg chg="mod">
          <ac:chgData name="James Harrison" userId="b54e91c0-fe5f-4cdd-a96e-e47c544bc298" providerId="ADAL" clId="{2FDD1592-F1C3-C242-8252-02EB7F01A644}" dt="2022-04-05T17:40:34.912" v="13574" actId="20577"/>
          <ac:spMkLst>
            <pc:docMk/>
            <pc:sldMk cId="1737285497" sldId="296"/>
            <ac:spMk id="3" creationId="{847F5233-511E-574E-BB80-778B791CBD38}"/>
          </ac:spMkLst>
        </pc:spChg>
        <pc:spChg chg="add mod">
          <ac:chgData name="James Harrison" userId="b54e91c0-fe5f-4cdd-a96e-e47c544bc298" providerId="ADAL" clId="{2FDD1592-F1C3-C242-8252-02EB7F01A644}" dt="2022-04-05T17:46:27.799" v="13629" actId="164"/>
          <ac:spMkLst>
            <pc:docMk/>
            <pc:sldMk cId="1737285497" sldId="296"/>
            <ac:spMk id="4" creationId="{684739B0-875A-C74B-97E4-87FE2622FEF0}"/>
          </ac:spMkLst>
        </pc:spChg>
        <pc:spChg chg="add mod">
          <ac:chgData name="James Harrison" userId="b54e91c0-fe5f-4cdd-a96e-e47c544bc298" providerId="ADAL" clId="{2FDD1592-F1C3-C242-8252-02EB7F01A644}" dt="2022-04-05T17:46:27.799" v="13629" actId="164"/>
          <ac:spMkLst>
            <pc:docMk/>
            <pc:sldMk cId="1737285497" sldId="296"/>
            <ac:spMk id="5" creationId="{87C740D3-7C2E-9245-B49F-EBBCC2282635}"/>
          </ac:spMkLst>
        </pc:spChg>
        <pc:grpChg chg="add mod">
          <ac:chgData name="James Harrison" userId="b54e91c0-fe5f-4cdd-a96e-e47c544bc298" providerId="ADAL" clId="{2FDD1592-F1C3-C242-8252-02EB7F01A644}" dt="2022-04-05T17:46:27.799" v="13629" actId="164"/>
          <ac:grpSpMkLst>
            <pc:docMk/>
            <pc:sldMk cId="1737285497" sldId="296"/>
            <ac:grpSpMk id="6" creationId="{8054972E-2656-A945-8C21-DDEA9C70DE5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DF63-F53F-8745-B46B-F4F7C75A07B5}"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2DA66-B2EA-BD40-A0BD-3378D36FA35F}" type="slidenum">
              <a:rPr lang="en-US" smtClean="0"/>
              <a:t>‹#›</a:t>
            </a:fld>
            <a:endParaRPr lang="en-US"/>
          </a:p>
        </p:txBody>
      </p:sp>
    </p:spTree>
    <p:extLst>
      <p:ext uri="{BB962C8B-B14F-4D97-AF65-F5344CB8AC3E}">
        <p14:creationId xmlns:p14="http://schemas.microsoft.com/office/powerpoint/2010/main" val="3598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13</a:t>
            </a:fld>
            <a:endParaRPr lang="en-US"/>
          </a:p>
        </p:txBody>
      </p:sp>
    </p:spTree>
    <p:extLst>
      <p:ext uri="{BB962C8B-B14F-4D97-AF65-F5344CB8AC3E}">
        <p14:creationId xmlns:p14="http://schemas.microsoft.com/office/powerpoint/2010/main" val="324003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15</a:t>
            </a:fld>
            <a:endParaRPr lang="en-US"/>
          </a:p>
        </p:txBody>
      </p:sp>
    </p:spTree>
    <p:extLst>
      <p:ext uri="{BB962C8B-B14F-4D97-AF65-F5344CB8AC3E}">
        <p14:creationId xmlns:p14="http://schemas.microsoft.com/office/powerpoint/2010/main" val="42083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16</a:t>
            </a:fld>
            <a:endParaRPr lang="en-US"/>
          </a:p>
        </p:txBody>
      </p:sp>
    </p:spTree>
    <p:extLst>
      <p:ext uri="{BB962C8B-B14F-4D97-AF65-F5344CB8AC3E}">
        <p14:creationId xmlns:p14="http://schemas.microsoft.com/office/powerpoint/2010/main" val="283997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18</a:t>
            </a:fld>
            <a:endParaRPr lang="en-US"/>
          </a:p>
        </p:txBody>
      </p:sp>
    </p:spTree>
    <p:extLst>
      <p:ext uri="{BB962C8B-B14F-4D97-AF65-F5344CB8AC3E}">
        <p14:creationId xmlns:p14="http://schemas.microsoft.com/office/powerpoint/2010/main" val="102136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20</a:t>
            </a:fld>
            <a:endParaRPr lang="en-US"/>
          </a:p>
        </p:txBody>
      </p:sp>
    </p:spTree>
    <p:extLst>
      <p:ext uri="{BB962C8B-B14F-4D97-AF65-F5344CB8AC3E}">
        <p14:creationId xmlns:p14="http://schemas.microsoft.com/office/powerpoint/2010/main" val="347948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21</a:t>
            </a:fld>
            <a:endParaRPr lang="en-US"/>
          </a:p>
        </p:txBody>
      </p:sp>
    </p:spTree>
    <p:extLst>
      <p:ext uri="{BB962C8B-B14F-4D97-AF65-F5344CB8AC3E}">
        <p14:creationId xmlns:p14="http://schemas.microsoft.com/office/powerpoint/2010/main" val="157380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software systems are more like erector sets than complete finished programs like word processors or spreadsheets. Don’t count on the vendor to know how to do everything, systems and sites aren’t that standardized yet.</a:t>
            </a:r>
          </a:p>
        </p:txBody>
      </p:sp>
      <p:sp>
        <p:nvSpPr>
          <p:cNvPr id="4" name="Slide Number Placeholder 3"/>
          <p:cNvSpPr>
            <a:spLocks noGrp="1"/>
          </p:cNvSpPr>
          <p:nvPr>
            <p:ph type="sldNum" sz="quarter" idx="5"/>
          </p:nvPr>
        </p:nvSpPr>
        <p:spPr/>
        <p:txBody>
          <a:bodyPr/>
          <a:lstStyle/>
          <a:p>
            <a:fld id="{3B72DA66-B2EA-BD40-A0BD-3378D36FA35F}" type="slidenum">
              <a:rPr lang="en-US" smtClean="0"/>
              <a:t>22</a:t>
            </a:fld>
            <a:endParaRPr lang="en-US"/>
          </a:p>
        </p:txBody>
      </p:sp>
    </p:spTree>
    <p:extLst>
      <p:ext uri="{BB962C8B-B14F-4D97-AF65-F5344CB8AC3E}">
        <p14:creationId xmlns:p14="http://schemas.microsoft.com/office/powerpoint/2010/main" val="149803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software systems are more like erector sets than complete finished programs like word processors or spreadsheets. Don’t count on the vendor to know how to do everything, systems and sites aren’t that standardized yet.</a:t>
            </a:r>
          </a:p>
          <a:p>
            <a:endParaRPr lang="en-US" dirty="0"/>
          </a:p>
          <a:p>
            <a:r>
              <a:rPr lang="en-US" dirty="0"/>
              <a:t>These testing types are easy to write multiple choice questions about and often end up on board and </a:t>
            </a:r>
            <a:r>
              <a:rPr lang="en-US"/>
              <a:t>recertification exams.</a:t>
            </a:r>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23</a:t>
            </a:fld>
            <a:endParaRPr lang="en-US"/>
          </a:p>
        </p:txBody>
      </p:sp>
    </p:spTree>
    <p:extLst>
      <p:ext uri="{BB962C8B-B14F-4D97-AF65-F5344CB8AC3E}">
        <p14:creationId xmlns:p14="http://schemas.microsoft.com/office/powerpoint/2010/main" val="386659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24</a:t>
            </a:fld>
            <a:endParaRPr lang="en-US"/>
          </a:p>
        </p:txBody>
      </p:sp>
    </p:spTree>
    <p:extLst>
      <p:ext uri="{BB962C8B-B14F-4D97-AF65-F5344CB8AC3E}">
        <p14:creationId xmlns:p14="http://schemas.microsoft.com/office/powerpoint/2010/main" val="2402876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25</a:t>
            </a:fld>
            <a:endParaRPr lang="en-US"/>
          </a:p>
        </p:txBody>
      </p:sp>
    </p:spTree>
    <p:extLst>
      <p:ext uri="{BB962C8B-B14F-4D97-AF65-F5344CB8AC3E}">
        <p14:creationId xmlns:p14="http://schemas.microsoft.com/office/powerpoint/2010/main" val="226325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4</a:t>
            </a:fld>
            <a:endParaRPr lang="en-US"/>
          </a:p>
        </p:txBody>
      </p:sp>
    </p:spTree>
    <p:extLst>
      <p:ext uri="{BB962C8B-B14F-4D97-AF65-F5344CB8AC3E}">
        <p14:creationId xmlns:p14="http://schemas.microsoft.com/office/powerpoint/2010/main" val="1812500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26</a:t>
            </a:fld>
            <a:endParaRPr lang="en-US"/>
          </a:p>
        </p:txBody>
      </p:sp>
    </p:spTree>
    <p:extLst>
      <p:ext uri="{BB962C8B-B14F-4D97-AF65-F5344CB8AC3E}">
        <p14:creationId xmlns:p14="http://schemas.microsoft.com/office/powerpoint/2010/main" val="245632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31</a:t>
            </a:fld>
            <a:endParaRPr lang="en-US"/>
          </a:p>
        </p:txBody>
      </p:sp>
    </p:spTree>
    <p:extLst>
      <p:ext uri="{BB962C8B-B14F-4D97-AF65-F5344CB8AC3E}">
        <p14:creationId xmlns:p14="http://schemas.microsoft.com/office/powerpoint/2010/main" val="23398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include a pathologist-informaticist as the specialty expert and </a:t>
            </a:r>
            <a:r>
              <a:rPr lang="en-US"/>
              <a:t>section director</a:t>
            </a:r>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5</a:t>
            </a:fld>
            <a:endParaRPr lang="en-US"/>
          </a:p>
        </p:txBody>
      </p:sp>
    </p:spTree>
    <p:extLst>
      <p:ext uri="{BB962C8B-B14F-4D97-AF65-F5344CB8AC3E}">
        <p14:creationId xmlns:p14="http://schemas.microsoft.com/office/powerpoint/2010/main" val="286185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*Specialty experts, section directors</a:t>
            </a:r>
          </a:p>
        </p:txBody>
      </p:sp>
      <p:sp>
        <p:nvSpPr>
          <p:cNvPr id="4" name="Slide Number Placeholder 3"/>
          <p:cNvSpPr>
            <a:spLocks noGrp="1"/>
          </p:cNvSpPr>
          <p:nvPr>
            <p:ph type="sldNum" sz="quarter" idx="5"/>
          </p:nvPr>
        </p:nvSpPr>
        <p:spPr/>
        <p:txBody>
          <a:bodyPr/>
          <a:lstStyle/>
          <a:p>
            <a:fld id="{3B72DA66-B2EA-BD40-A0BD-3378D36FA35F}" type="slidenum">
              <a:rPr lang="en-US" smtClean="0"/>
              <a:t>6</a:t>
            </a:fld>
            <a:endParaRPr lang="en-US"/>
          </a:p>
        </p:txBody>
      </p:sp>
    </p:spTree>
    <p:extLst>
      <p:ext uri="{BB962C8B-B14F-4D97-AF65-F5344CB8AC3E}">
        <p14:creationId xmlns:p14="http://schemas.microsoft.com/office/powerpoint/2010/main" val="411533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7</a:t>
            </a:fld>
            <a:endParaRPr lang="en-US"/>
          </a:p>
        </p:txBody>
      </p:sp>
    </p:spTree>
    <p:extLst>
      <p:ext uri="{BB962C8B-B14F-4D97-AF65-F5344CB8AC3E}">
        <p14:creationId xmlns:p14="http://schemas.microsoft.com/office/powerpoint/2010/main" val="293601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8</a:t>
            </a:fld>
            <a:endParaRPr lang="en-US"/>
          </a:p>
        </p:txBody>
      </p:sp>
    </p:spTree>
    <p:extLst>
      <p:ext uri="{BB962C8B-B14F-4D97-AF65-F5344CB8AC3E}">
        <p14:creationId xmlns:p14="http://schemas.microsoft.com/office/powerpoint/2010/main" val="402444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9</a:t>
            </a:fld>
            <a:endParaRPr lang="en-US"/>
          </a:p>
        </p:txBody>
      </p:sp>
    </p:spTree>
    <p:extLst>
      <p:ext uri="{BB962C8B-B14F-4D97-AF65-F5344CB8AC3E}">
        <p14:creationId xmlns:p14="http://schemas.microsoft.com/office/powerpoint/2010/main" val="386819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10</a:t>
            </a:fld>
            <a:endParaRPr lang="en-US"/>
          </a:p>
        </p:txBody>
      </p:sp>
    </p:spTree>
    <p:extLst>
      <p:ext uri="{BB962C8B-B14F-4D97-AF65-F5344CB8AC3E}">
        <p14:creationId xmlns:p14="http://schemas.microsoft.com/office/powerpoint/2010/main" val="219266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11</a:t>
            </a:fld>
            <a:endParaRPr lang="en-US"/>
          </a:p>
        </p:txBody>
      </p:sp>
    </p:spTree>
    <p:extLst>
      <p:ext uri="{BB962C8B-B14F-4D97-AF65-F5344CB8AC3E}">
        <p14:creationId xmlns:p14="http://schemas.microsoft.com/office/powerpoint/2010/main" val="381071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E58E-9ABC-7D4D-9921-0B0E53D23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2DD0-3996-F046-B806-0352383BD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75EB0-F14A-8B4B-A7A6-AF19D5C69A33}"/>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5" name="Footer Placeholder 4">
            <a:extLst>
              <a:ext uri="{FF2B5EF4-FFF2-40B4-BE49-F238E27FC236}">
                <a16:creationId xmlns:a16="http://schemas.microsoft.com/office/drawing/2014/main" id="{14F945B0-C550-6049-AA78-702F94B5F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9E1E2-B3C5-8E4F-8DAC-E000F3CC5E65}"/>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43269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7895-99BB-BD4E-A9E3-BB62EB075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644AD-471D-6C4C-8C8C-DCD7D0FBF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5D3BF-8FFD-A349-B940-A6AAEE452679}"/>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5" name="Footer Placeholder 4">
            <a:extLst>
              <a:ext uri="{FF2B5EF4-FFF2-40B4-BE49-F238E27FC236}">
                <a16:creationId xmlns:a16="http://schemas.microsoft.com/office/drawing/2014/main" id="{27201361-6B54-F341-8C5A-ABBCCECB8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3AC43-773B-E640-97D1-F9CB1C3FC70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841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A375C-C0C3-9B43-A6E6-C64E62790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605F16-E624-E54E-AD84-5B694151E7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9ADF-91BC-8C40-8097-42AE5F6C30F3}"/>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5" name="Footer Placeholder 4">
            <a:extLst>
              <a:ext uri="{FF2B5EF4-FFF2-40B4-BE49-F238E27FC236}">
                <a16:creationId xmlns:a16="http://schemas.microsoft.com/office/drawing/2014/main" id="{FAD1BDC5-DBB5-B643-81F2-9C56640EC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2D1BF-DFC7-8748-8DD8-ADA2F97D1A0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21375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C922F883-4848-7E44-7973-0F3239C4BAB4}"/>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9" name="Google Shape;19;p2"/>
          <p:cNvSpPr/>
          <p:nvPr/>
        </p:nvSpPr>
        <p:spPr>
          <a:xfrm>
            <a:off x="4066647" y="108697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680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80F3-0830-7349-8789-7AADCA389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BBDA5-BF78-BE4E-B0B8-892AE1C0C6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CC4EB-4A65-CD40-B5AD-9E877575044F}"/>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5" name="Footer Placeholder 4">
            <a:extLst>
              <a:ext uri="{FF2B5EF4-FFF2-40B4-BE49-F238E27FC236}">
                <a16:creationId xmlns:a16="http://schemas.microsoft.com/office/drawing/2014/main" id="{09188930-8B1A-A64A-9839-333249E37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CF9C6-658A-E543-9742-E6980B6DE8E2}"/>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08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77D7-B85E-AD42-8670-169A7BE0D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5DF045-3973-1B4A-B21E-BDE95D903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D7A32E-CCC0-3E46-B947-CE9F1B6325BB}"/>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5" name="Footer Placeholder 4">
            <a:extLst>
              <a:ext uri="{FF2B5EF4-FFF2-40B4-BE49-F238E27FC236}">
                <a16:creationId xmlns:a16="http://schemas.microsoft.com/office/drawing/2014/main" id="{C5CA477A-68E4-7342-8497-D6CCA2734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00204-D4F9-E34C-AB19-551BBF7E584C}"/>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891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08F5-97C7-F74D-9E06-D2F363650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154E9-26A7-9D40-A2F1-DE1CC9142A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06602-BE7B-9846-8C4E-5D5CF6E6E6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2B904-5935-CA43-BEA0-90EC2BC968B2}"/>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6" name="Footer Placeholder 5">
            <a:extLst>
              <a:ext uri="{FF2B5EF4-FFF2-40B4-BE49-F238E27FC236}">
                <a16:creationId xmlns:a16="http://schemas.microsoft.com/office/drawing/2014/main" id="{06F78749-D981-5E45-88AB-B8389389D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443D3-D0F3-8042-9E97-A00719CF9B2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18336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B241-F972-5F4F-94E4-86B719146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E1CC34-3BB3-2744-BE37-B34750165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B42DA3-B172-7946-B4C0-071D4D086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A02BB-329D-8A41-8827-BDED0C8F3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B181DD-25A3-7D4E-B24A-E296AFEA14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40202-AFA9-794E-A8FA-7F0C3B3320AA}"/>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8" name="Footer Placeholder 7">
            <a:extLst>
              <a:ext uri="{FF2B5EF4-FFF2-40B4-BE49-F238E27FC236}">
                <a16:creationId xmlns:a16="http://schemas.microsoft.com/office/drawing/2014/main" id="{11875A4F-84A5-5F43-BCD1-FAB003B20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B57A2-0983-A44E-8F77-4BEB5B034DD3}"/>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0471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52D5-A059-7A46-AE0D-38CF9FD5E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E18CC-6B81-3C42-940E-D84A86136117}"/>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4" name="Footer Placeholder 3">
            <a:extLst>
              <a:ext uri="{FF2B5EF4-FFF2-40B4-BE49-F238E27FC236}">
                <a16:creationId xmlns:a16="http://schemas.microsoft.com/office/drawing/2014/main" id="{467470D9-C5F6-DA49-9605-1A148510F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15EDC-3B4B-0740-B472-FC2F3EF412F1}"/>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60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CF7AB-5034-9541-BA94-219D37A371D4}"/>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3" name="Footer Placeholder 2">
            <a:extLst>
              <a:ext uri="{FF2B5EF4-FFF2-40B4-BE49-F238E27FC236}">
                <a16:creationId xmlns:a16="http://schemas.microsoft.com/office/drawing/2014/main" id="{A26E7584-2351-374E-BEB2-900EB9A98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3E7EAF-BD9D-6E44-9BAF-02061D6C0A76}"/>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89006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BA85-C8E9-9A4F-AB9E-464C7148A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4FE00-D18A-624D-9DE4-CE8FCBA1C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B680A-ABC0-AA46-9CE5-92375C697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C384-FDD9-194A-A4AF-3BCE6A63BB24}"/>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6" name="Footer Placeholder 5">
            <a:extLst>
              <a:ext uri="{FF2B5EF4-FFF2-40B4-BE49-F238E27FC236}">
                <a16:creationId xmlns:a16="http://schemas.microsoft.com/office/drawing/2014/main" id="{68D84747-2FC6-334B-84F7-52F618824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0188D-8888-784D-BD02-0C9BC53A3B3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9410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727-1476-8A4D-844E-986F659F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5135A-1986-9746-A9DC-A8C308C0A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6A580-88A3-B04F-BB81-4C7532489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02E8F-E378-EA4F-A281-40757FA8DCB3}"/>
              </a:ext>
            </a:extLst>
          </p:cNvPr>
          <p:cNvSpPr>
            <a:spLocks noGrp="1"/>
          </p:cNvSpPr>
          <p:nvPr>
            <p:ph type="dt" sz="half" idx="10"/>
          </p:nvPr>
        </p:nvSpPr>
        <p:spPr/>
        <p:txBody>
          <a:bodyPr/>
          <a:lstStyle/>
          <a:p>
            <a:fld id="{53D35BC0-2B96-604D-9CAE-EFCC2C2E71C3}" type="datetimeFigureOut">
              <a:rPr lang="en-US" smtClean="0"/>
              <a:t>6/20/23</a:t>
            </a:fld>
            <a:endParaRPr lang="en-US"/>
          </a:p>
        </p:txBody>
      </p:sp>
      <p:sp>
        <p:nvSpPr>
          <p:cNvPr id="6" name="Footer Placeholder 5">
            <a:extLst>
              <a:ext uri="{FF2B5EF4-FFF2-40B4-BE49-F238E27FC236}">
                <a16:creationId xmlns:a16="http://schemas.microsoft.com/office/drawing/2014/main" id="{F2829EB9-1714-9845-BE03-375BDAE3D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6AC4C-B60C-0F49-A435-6814AE69818D}"/>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67015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DBCFB-D3A8-4941-A0F2-EB77395F5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06B75-D77A-EB40-AA44-643BCD4A9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7A3F8-23FD-044E-BB38-BEB124E22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35BC0-2B96-604D-9CAE-EFCC2C2E71C3}" type="datetimeFigureOut">
              <a:rPr lang="en-US" smtClean="0"/>
              <a:t>6/20/23</a:t>
            </a:fld>
            <a:endParaRPr lang="en-US"/>
          </a:p>
        </p:txBody>
      </p:sp>
      <p:sp>
        <p:nvSpPr>
          <p:cNvPr id="5" name="Footer Placeholder 4">
            <a:extLst>
              <a:ext uri="{FF2B5EF4-FFF2-40B4-BE49-F238E27FC236}">
                <a16:creationId xmlns:a16="http://schemas.microsoft.com/office/drawing/2014/main" id="{54B6ECB1-7EC4-8D49-A8C3-5F1CB8CE2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C1545-8997-2241-A93A-CCB9474C9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10146-942D-DE4D-B93A-9D5D8FD3B022}" type="slidenum">
              <a:rPr lang="en-US" smtClean="0"/>
              <a:t>‹#›</a:t>
            </a:fld>
            <a:endParaRPr lang="en-US"/>
          </a:p>
        </p:txBody>
      </p:sp>
    </p:spTree>
    <p:extLst>
      <p:ext uri="{BB962C8B-B14F-4D97-AF65-F5344CB8AC3E}">
        <p14:creationId xmlns:p14="http://schemas.microsoft.com/office/powerpoint/2010/main" val="550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reepik.com/free-vector/scrum-method-concept-illustration_28902402.htm#query=scrum%20method&amp;position=20&amp;from_view=search&amp;track=robertav1_2_sid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rfp360.com/resource/rfx-selection-infographic/"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path.2015.02.002"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oi.org/10.5858/arpa.2013-0712-SO" TargetMode="External"/></Relationships>
</file>

<file path=ppt/slides/_rels/slide31.xml.rels><?xml version="1.0" encoding="UTF-8" standalone="yes"?>
<Relationships xmlns="http://schemas.openxmlformats.org/package/2006/relationships"><Relationship Id="rId13" Type="http://schemas.openxmlformats.org/officeDocument/2006/relationships/hyperlink" Target="https://www.flaticon.com/authors/pixelmeetup" TargetMode="External"/><Relationship Id="rId18" Type="http://schemas.openxmlformats.org/officeDocument/2006/relationships/hyperlink" Target="https://www.flaticon.com/free-icons/organisation" TargetMode="External"/><Relationship Id="rId26" Type="http://schemas.openxmlformats.org/officeDocument/2006/relationships/hyperlink" Target="https://www.flaticon.com/free-icons/training" TargetMode="External"/><Relationship Id="rId3" Type="http://schemas.openxmlformats.org/officeDocument/2006/relationships/hyperlink" Target="https://creativecommons.org/licenses/by/4.0/" TargetMode="External"/><Relationship Id="rId21" Type="http://schemas.openxmlformats.org/officeDocument/2006/relationships/hyperlink" Target="https://www.flaticon.com/authors/logisstudio" TargetMode="External"/><Relationship Id="rId34" Type="http://schemas.openxmlformats.org/officeDocument/2006/relationships/image" Target="../media/image30.png"/><Relationship Id="rId7" Type="http://schemas.openxmlformats.org/officeDocument/2006/relationships/hyperlink" Target="https://www.flaticon.com/" TargetMode="External"/><Relationship Id="rId12" Type="http://schemas.openxmlformats.org/officeDocument/2006/relationships/hyperlink" Target="https://www.flaticon.com/free-icons/spiral" TargetMode="External"/><Relationship Id="rId17" Type="http://schemas.openxmlformats.org/officeDocument/2006/relationships/hyperlink" Target="https://www.flaticon.com/authors/freepik" TargetMode="External"/><Relationship Id="rId25" Type="http://schemas.openxmlformats.org/officeDocument/2006/relationships/hyperlink" Target="https://www.flaticon.com/authors/smashingstocks" TargetMode="External"/><Relationship Id="rId33" Type="http://schemas.openxmlformats.org/officeDocument/2006/relationships/hyperlink" Target="https://www.flaticon.com/authors/good-ware" TargetMode="External"/><Relationship Id="rId2" Type="http://schemas.openxmlformats.org/officeDocument/2006/relationships/notesSlide" Target="../notesSlides/notesSlide21.xml"/><Relationship Id="rId16" Type="http://schemas.openxmlformats.org/officeDocument/2006/relationships/hyperlink" Target="https://www.flaticon.com/free-icons/quote" TargetMode="External"/><Relationship Id="rId20" Type="http://schemas.openxmlformats.org/officeDocument/2006/relationships/hyperlink" Target="https://www.flaticon.com/free-icons/bulb" TargetMode="External"/><Relationship Id="rId29" Type="http://schemas.openxmlformats.org/officeDocument/2006/relationships/hyperlink" Target="https://www.flaticon.com/authors/nawicon" TargetMode="External"/><Relationship Id="rId1" Type="http://schemas.openxmlformats.org/officeDocument/2006/relationships/slideLayout" Target="../slideLayouts/slideLayout2.xml"/><Relationship Id="rId6" Type="http://schemas.openxmlformats.org/officeDocument/2006/relationships/hyperlink" Target="https://www.flaticon.com/authors/prosymbols-premium" TargetMode="External"/><Relationship Id="rId11" Type="http://schemas.openxmlformats.org/officeDocument/2006/relationships/hyperlink" Target="https://www.flaticon.com/authors/flat-icons" TargetMode="External"/><Relationship Id="rId24" Type="http://schemas.openxmlformats.org/officeDocument/2006/relationships/hyperlink" Target="https://www.flaticon.com/free-icon/testing_6873766?term=software+testing&amp;page=1&amp;position=1&amp;origin=search&amp;related_id=6873766" TargetMode="External"/><Relationship Id="rId32" Type="http://schemas.openxmlformats.org/officeDocument/2006/relationships/hyperlink" Target="https://www.flaticon.com/free-icons/book" TargetMode="External"/><Relationship Id="rId5" Type="http://schemas.openxmlformats.org/officeDocument/2006/relationships/hyperlink" Target="https://www.flaticon.com/free-icons/sitting" TargetMode="External"/><Relationship Id="rId15" Type="http://schemas.openxmlformats.org/officeDocument/2006/relationships/hyperlink" Target="https://www.flaticon.com/free-icons/functional" TargetMode="External"/><Relationship Id="rId23" Type="http://schemas.openxmlformats.org/officeDocument/2006/relationships/hyperlink" Target="https://www.flaticon.com/authors/buandesign" TargetMode="External"/><Relationship Id="rId28" Type="http://schemas.openxmlformats.org/officeDocument/2006/relationships/hyperlink" Target="https://www.flaticon.com/free-icons/launch" TargetMode="External"/><Relationship Id="rId10" Type="http://schemas.openxmlformats.org/officeDocument/2006/relationships/hyperlink" Target="https://www.flaticon.com/free-icons/agile" TargetMode="External"/><Relationship Id="rId19" Type="http://schemas.openxmlformats.org/officeDocument/2006/relationships/hyperlink" Target="https://www.flaticon.com/authors/smashicons" TargetMode="External"/><Relationship Id="rId31" Type="http://schemas.openxmlformats.org/officeDocument/2006/relationships/hyperlink" Target="https://www.flaticon.com/authors/juicy-fish"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authors/phatplus" TargetMode="External"/><Relationship Id="rId14" Type="http://schemas.openxmlformats.org/officeDocument/2006/relationships/hyperlink" Target="https://www.flaticon.com/free-icons/agenda" TargetMode="External"/><Relationship Id="rId22" Type="http://schemas.openxmlformats.org/officeDocument/2006/relationships/hyperlink" Target="https://www.flaticon.com/free-icons/compare" TargetMode="External"/><Relationship Id="rId27" Type="http://schemas.openxmlformats.org/officeDocument/2006/relationships/hyperlink" Target="https://www.flaticon.com/authors/nikita-golubev" TargetMode="External"/><Relationship Id="rId30" Type="http://schemas.openxmlformats.org/officeDocument/2006/relationships/hyperlink" Target="https://www.flaticon.com/free-icons/gaming" TargetMode="External"/><Relationship Id="rId8" Type="http://schemas.openxmlformats.org/officeDocument/2006/relationships/hyperlink" Target="https://www.flaticon.com/free-icons/dedicated-host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freepik.com/free-vector/data-economy-isometric-composition-with-flowchart-connected-platforms-with-human-characters-computer-folders-blocks-vector-illustration_37916065.htm#page=3&amp;query=IT%20system%20management&amp;position=11&amp;from_view=search&amp;track=robertav1_2_sid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reepik.com/free-vector/team-members-moving-cards-large-kanban-board_13450335.htm#page=6&amp;query=application%20management&amp;position=5&amp;from_view=search&amp;track=robertav1_2_sid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reepik.com/free-vector/benchmark-testing-benchmarking-software-product-performance-indicator-load-testing-performance-characteristics-competitive-products-test_13450532.htm#query=performance%20monitoring&amp;position=11&amp;from_view=search&amp;track=robertav1_2_sid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a:latin typeface="Arial" panose="020B0604020202020204" pitchFamily="34" charset="0"/>
                <a:cs typeface="Arial" panose="020B0604020202020204" pitchFamily="34" charset="0"/>
              </a:rPr>
              <a:t>Introduction to</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Pathology Informatics</a:t>
            </a:r>
            <a:endParaRPr b="1">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95039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9: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System Implementation and Management</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2023</a:t>
            </a:r>
          </a:p>
          <a:p>
            <a:pPr marL="0" indent="0">
              <a:lnSpc>
                <a:spcPct val="100000"/>
              </a:lnSpc>
            </a:pPr>
            <a:r>
              <a:rPr lang="en-US" dirty="0"/>
              <a:t>API distribution, version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9C073E-5E34-4A47-B809-9961DF8C58F9}"/>
              </a:ext>
            </a:extLst>
          </p:cNvPr>
          <p:cNvSpPr>
            <a:spLocks noGrp="1"/>
          </p:cNvSpPr>
          <p:nvPr>
            <p:ph type="title"/>
          </p:nvPr>
        </p:nvSpPr>
        <p:spPr/>
        <p:txBody>
          <a:bodyPr/>
          <a:lstStyle/>
          <a:p>
            <a:r>
              <a:rPr lang="en-US" b="1" dirty="0"/>
              <a:t>Change management</a:t>
            </a:r>
            <a:br>
              <a:rPr lang="en-US" b="1" dirty="0"/>
            </a:br>
            <a:r>
              <a:rPr lang="en-US" sz="3200" b="1" dirty="0"/>
              <a:t>(“change control”)</a:t>
            </a:r>
          </a:p>
        </p:txBody>
      </p:sp>
      <p:sp>
        <p:nvSpPr>
          <p:cNvPr id="6" name="Content Placeholder 5">
            <a:extLst>
              <a:ext uri="{FF2B5EF4-FFF2-40B4-BE49-F238E27FC236}">
                <a16:creationId xmlns:a16="http://schemas.microsoft.com/office/drawing/2014/main" id="{2045AC23-5511-B54E-85F9-D99288214069}"/>
              </a:ext>
            </a:extLst>
          </p:cNvPr>
          <p:cNvSpPr>
            <a:spLocks noGrp="1"/>
          </p:cNvSpPr>
          <p:nvPr>
            <p:ph idx="1"/>
          </p:nvPr>
        </p:nvSpPr>
        <p:spPr>
          <a:xfrm>
            <a:off x="838201" y="1825625"/>
            <a:ext cx="6618514" cy="4667250"/>
          </a:xfrm>
        </p:spPr>
        <p:txBody>
          <a:bodyPr>
            <a:normAutofit fontScale="92500" lnSpcReduction="10000"/>
          </a:bodyPr>
          <a:lstStyle/>
          <a:p>
            <a:pPr>
              <a:lnSpc>
                <a:spcPct val="110000"/>
              </a:lnSpc>
            </a:pPr>
            <a:r>
              <a:rPr lang="en-US" dirty="0"/>
              <a:t>Goals</a:t>
            </a:r>
          </a:p>
          <a:p>
            <a:pPr lvl="1">
              <a:lnSpc>
                <a:spcPct val="110000"/>
              </a:lnSpc>
            </a:pPr>
            <a:r>
              <a:rPr lang="en-US" dirty="0"/>
              <a:t>Avoid unnecessary and unauthorized changes; protect the data; maintain defined architecture</a:t>
            </a:r>
          </a:p>
          <a:p>
            <a:pPr lvl="1">
              <a:lnSpc>
                <a:spcPct val="110000"/>
              </a:lnSpc>
            </a:pPr>
            <a:r>
              <a:rPr lang="en-US" dirty="0"/>
              <a:t>Make necessary changes efficiently with minimal disruption (requires planning)</a:t>
            </a:r>
          </a:p>
          <a:p>
            <a:pPr>
              <a:lnSpc>
                <a:spcPct val="110000"/>
              </a:lnSpc>
            </a:pPr>
            <a:r>
              <a:rPr lang="en-US" dirty="0"/>
              <a:t>Test and validate changes</a:t>
            </a:r>
          </a:p>
          <a:p>
            <a:pPr lvl="1">
              <a:lnSpc>
                <a:spcPct val="110000"/>
              </a:lnSpc>
            </a:pPr>
            <a:r>
              <a:rPr lang="en-US" dirty="0"/>
              <a:t>Library of test data and automatic testing scripts to check all functions</a:t>
            </a:r>
          </a:p>
          <a:p>
            <a:pPr lvl="1">
              <a:lnSpc>
                <a:spcPct val="110000"/>
              </a:lnSpc>
            </a:pPr>
            <a:r>
              <a:rPr lang="en-US" dirty="0">
                <a:solidFill>
                  <a:srgbClr val="C00000"/>
                </a:solidFill>
              </a:rPr>
              <a:t>Review and signoff of testing results</a:t>
            </a:r>
          </a:p>
          <a:p>
            <a:pPr>
              <a:lnSpc>
                <a:spcPct val="110000"/>
              </a:lnSpc>
            </a:pPr>
            <a:r>
              <a:rPr lang="en-US" dirty="0"/>
              <a:t>Document and monitor all changes</a:t>
            </a:r>
          </a:p>
          <a:p>
            <a:pPr>
              <a:lnSpc>
                <a:spcPct val="110000"/>
              </a:lnSpc>
            </a:pPr>
            <a:r>
              <a:rPr lang="en-US" dirty="0"/>
              <a:t>Extensive validation for blood bank systems</a:t>
            </a:r>
          </a:p>
        </p:txBody>
      </p:sp>
      <p:sp>
        <p:nvSpPr>
          <p:cNvPr id="9" name="TextBox 8">
            <a:extLst>
              <a:ext uri="{FF2B5EF4-FFF2-40B4-BE49-F238E27FC236}">
                <a16:creationId xmlns:a16="http://schemas.microsoft.com/office/drawing/2014/main" id="{2552AC3A-7830-5C46-894B-05C77FC1B9E3}"/>
              </a:ext>
            </a:extLst>
          </p:cNvPr>
          <p:cNvSpPr txBox="1"/>
          <p:nvPr/>
        </p:nvSpPr>
        <p:spPr>
          <a:xfrm>
            <a:off x="8869680" y="6352607"/>
            <a:ext cx="2368296" cy="276999"/>
          </a:xfrm>
          <a:prstGeom prst="rect">
            <a:avLst/>
          </a:prstGeom>
          <a:noFill/>
        </p:spPr>
        <p:txBody>
          <a:bodyPr wrap="square" rtlCol="0">
            <a:spAutoFit/>
          </a:bodyPr>
          <a:lstStyle/>
          <a:p>
            <a:pPr algn="r"/>
            <a:r>
              <a:rPr lang="en-US" sz="1200" dirty="0"/>
              <a:t>Adapted from </a:t>
            </a:r>
            <a:r>
              <a:rPr lang="en-US" sz="1200" dirty="0" err="1"/>
              <a:t>Cucoranu</a:t>
            </a:r>
            <a:r>
              <a:rPr lang="en-US" sz="1200" dirty="0"/>
              <a:t> IC, 2015.</a:t>
            </a:r>
          </a:p>
        </p:txBody>
      </p:sp>
      <p:graphicFrame>
        <p:nvGraphicFramePr>
          <p:cNvPr id="2" name="Table 2">
            <a:extLst>
              <a:ext uri="{FF2B5EF4-FFF2-40B4-BE49-F238E27FC236}">
                <a16:creationId xmlns:a16="http://schemas.microsoft.com/office/drawing/2014/main" id="{1454A495-C4EA-F085-0464-78FD58D309E8}"/>
              </a:ext>
            </a:extLst>
          </p:cNvPr>
          <p:cNvGraphicFramePr>
            <a:graphicFrameLocks noGrp="1"/>
          </p:cNvGraphicFramePr>
          <p:nvPr>
            <p:extLst>
              <p:ext uri="{D42A27DB-BD31-4B8C-83A1-F6EECF244321}">
                <p14:modId xmlns:p14="http://schemas.microsoft.com/office/powerpoint/2010/main" val="2227001647"/>
              </p:ext>
            </p:extLst>
          </p:nvPr>
        </p:nvGraphicFramePr>
        <p:xfrm>
          <a:off x="7629706" y="1739038"/>
          <a:ext cx="3497846" cy="4550630"/>
        </p:xfrm>
        <a:graphic>
          <a:graphicData uri="http://schemas.openxmlformats.org/drawingml/2006/table">
            <a:tbl>
              <a:tblPr firstRow="1" bandRow="1">
                <a:tableStyleId>{5C22544A-7EE6-4342-B048-85BDC9FD1C3A}</a:tableStyleId>
              </a:tblPr>
              <a:tblGrid>
                <a:gridCol w="1370872">
                  <a:extLst>
                    <a:ext uri="{9D8B030D-6E8A-4147-A177-3AD203B41FA5}">
                      <a16:colId xmlns:a16="http://schemas.microsoft.com/office/drawing/2014/main" val="3418098774"/>
                    </a:ext>
                  </a:extLst>
                </a:gridCol>
                <a:gridCol w="2126974">
                  <a:extLst>
                    <a:ext uri="{9D8B030D-6E8A-4147-A177-3AD203B41FA5}">
                      <a16:colId xmlns:a16="http://schemas.microsoft.com/office/drawing/2014/main" val="2318798938"/>
                    </a:ext>
                  </a:extLst>
                </a:gridCol>
              </a:tblGrid>
              <a:tr h="457215">
                <a:tc>
                  <a:txBody>
                    <a:bodyPr/>
                    <a:lstStyle/>
                    <a:p>
                      <a:pPr algn="ctr"/>
                      <a:r>
                        <a:rPr lang="en-US" dirty="0"/>
                        <a:t>Item</a:t>
                      </a:r>
                    </a:p>
                  </a:txBody>
                  <a:tcPr anchor="ctr"/>
                </a:tc>
                <a:tc>
                  <a:txBody>
                    <a:bodyPr/>
                    <a:lstStyle/>
                    <a:p>
                      <a:pPr algn="ctr"/>
                      <a:r>
                        <a:rPr lang="en-US" dirty="0"/>
                        <a:t>Comment</a:t>
                      </a:r>
                    </a:p>
                  </a:txBody>
                  <a:tcPr anchor="ctr"/>
                </a:tc>
                <a:extLst>
                  <a:ext uri="{0D108BD9-81ED-4DB2-BD59-A6C34878D82A}">
                    <a16:rowId xmlns:a16="http://schemas.microsoft.com/office/drawing/2014/main" val="958983881"/>
                  </a:ext>
                </a:extLst>
              </a:tr>
              <a:tr h="496573">
                <a:tc>
                  <a:txBody>
                    <a:bodyPr/>
                    <a:lstStyle/>
                    <a:p>
                      <a:r>
                        <a:rPr lang="en-US" sz="1400" dirty="0"/>
                        <a:t>Description of change</a:t>
                      </a:r>
                    </a:p>
                  </a:txBody>
                  <a:tcPr anchor="ctr"/>
                </a:tc>
                <a:tc>
                  <a:txBody>
                    <a:bodyPr/>
                    <a:lstStyle/>
                    <a:p>
                      <a:r>
                        <a:rPr lang="en-US" sz="1400" dirty="0"/>
                        <a:t>Detailed explanation</a:t>
                      </a:r>
                    </a:p>
                  </a:txBody>
                  <a:tcPr anchor="ctr"/>
                </a:tc>
                <a:extLst>
                  <a:ext uri="{0D108BD9-81ED-4DB2-BD59-A6C34878D82A}">
                    <a16:rowId xmlns:a16="http://schemas.microsoft.com/office/drawing/2014/main" val="110312294"/>
                  </a:ext>
                </a:extLst>
              </a:tr>
              <a:tr h="457215">
                <a:tc>
                  <a:txBody>
                    <a:bodyPr/>
                    <a:lstStyle/>
                    <a:p>
                      <a:r>
                        <a:rPr lang="en-US" sz="1400" dirty="0"/>
                        <a:t>Reason for change</a:t>
                      </a:r>
                    </a:p>
                  </a:txBody>
                  <a:tcPr anchor="ctr"/>
                </a:tc>
                <a:tc>
                  <a:txBody>
                    <a:bodyPr/>
                    <a:lstStyle/>
                    <a:p>
                      <a:r>
                        <a:rPr lang="en-US" sz="1400" dirty="0"/>
                        <a:t>Needs and benefits</a:t>
                      </a:r>
                    </a:p>
                  </a:txBody>
                  <a:tcPr anchor="ctr"/>
                </a:tc>
                <a:extLst>
                  <a:ext uri="{0D108BD9-81ED-4DB2-BD59-A6C34878D82A}">
                    <a16:rowId xmlns:a16="http://schemas.microsoft.com/office/drawing/2014/main" val="40779047"/>
                  </a:ext>
                </a:extLst>
              </a:tr>
              <a:tr h="496573">
                <a:tc>
                  <a:txBody>
                    <a:bodyPr/>
                    <a:lstStyle/>
                    <a:p>
                      <a:r>
                        <a:rPr lang="en-US" sz="1400" dirty="0"/>
                        <a:t>Personnel responsible</a:t>
                      </a:r>
                    </a:p>
                  </a:txBody>
                  <a:tcPr anchor="ctr"/>
                </a:tc>
                <a:tc>
                  <a:txBody>
                    <a:bodyPr/>
                    <a:lstStyle/>
                    <a:p>
                      <a:r>
                        <a:rPr lang="en-US" sz="1400" dirty="0"/>
                        <a:t>Who will perform the change</a:t>
                      </a:r>
                    </a:p>
                  </a:txBody>
                  <a:tcPr anchor="ctr"/>
                </a:tc>
                <a:extLst>
                  <a:ext uri="{0D108BD9-81ED-4DB2-BD59-A6C34878D82A}">
                    <a16:rowId xmlns:a16="http://schemas.microsoft.com/office/drawing/2014/main" val="2258057477"/>
                  </a:ext>
                </a:extLst>
              </a:tr>
              <a:tr h="496573">
                <a:tc>
                  <a:txBody>
                    <a:bodyPr/>
                    <a:lstStyle/>
                    <a:p>
                      <a:r>
                        <a:rPr lang="en-US" sz="1400" dirty="0"/>
                        <a:t>Category</a:t>
                      </a:r>
                    </a:p>
                  </a:txBody>
                  <a:tcPr anchor="ctr"/>
                </a:tc>
                <a:tc>
                  <a:txBody>
                    <a:bodyPr/>
                    <a:lstStyle/>
                    <a:p>
                      <a:r>
                        <a:rPr lang="en-US" sz="1400" dirty="0"/>
                        <a:t>Hardware, software, process, or procedural</a:t>
                      </a:r>
                    </a:p>
                  </a:txBody>
                  <a:tcPr anchor="ctr"/>
                </a:tc>
                <a:extLst>
                  <a:ext uri="{0D108BD9-81ED-4DB2-BD59-A6C34878D82A}">
                    <a16:rowId xmlns:a16="http://schemas.microsoft.com/office/drawing/2014/main" val="1408335378"/>
                  </a:ext>
                </a:extLst>
              </a:tr>
              <a:tr h="496573">
                <a:tc>
                  <a:txBody>
                    <a:bodyPr/>
                    <a:lstStyle/>
                    <a:p>
                      <a:r>
                        <a:rPr lang="en-US" sz="1400" dirty="0"/>
                        <a:t>Magnitude</a:t>
                      </a:r>
                    </a:p>
                  </a:txBody>
                  <a:tcPr anchor="ctr"/>
                </a:tc>
                <a:tc>
                  <a:txBody>
                    <a:bodyPr/>
                    <a:lstStyle/>
                    <a:p>
                      <a:r>
                        <a:rPr lang="en-US" sz="1400" dirty="0"/>
                        <a:t>Minor vs. major based on impact</a:t>
                      </a:r>
                    </a:p>
                  </a:txBody>
                  <a:tcPr anchor="ctr"/>
                </a:tc>
                <a:extLst>
                  <a:ext uri="{0D108BD9-81ED-4DB2-BD59-A6C34878D82A}">
                    <a16:rowId xmlns:a16="http://schemas.microsoft.com/office/drawing/2014/main" val="3339165085"/>
                  </a:ext>
                </a:extLst>
              </a:tr>
              <a:tr h="466295">
                <a:tc>
                  <a:txBody>
                    <a:bodyPr/>
                    <a:lstStyle/>
                    <a:p>
                      <a:r>
                        <a:rPr lang="en-US" sz="1400" dirty="0"/>
                        <a:t>Signoff</a:t>
                      </a:r>
                    </a:p>
                  </a:txBody>
                  <a:tcPr anchor="ctr"/>
                </a:tc>
                <a:tc>
                  <a:txBody>
                    <a:bodyPr/>
                    <a:lstStyle/>
                    <a:p>
                      <a:r>
                        <a:rPr lang="en-US" sz="1400" dirty="0"/>
                        <a:t>Acceptance responsibility</a:t>
                      </a:r>
                    </a:p>
                  </a:txBody>
                  <a:tcPr anchor="ctr"/>
                </a:tc>
                <a:extLst>
                  <a:ext uri="{0D108BD9-81ED-4DB2-BD59-A6C34878D82A}">
                    <a16:rowId xmlns:a16="http://schemas.microsoft.com/office/drawing/2014/main" val="2633752690"/>
                  </a:ext>
                </a:extLst>
              </a:tr>
              <a:tr h="496573">
                <a:tc>
                  <a:txBody>
                    <a:bodyPr/>
                    <a:lstStyle/>
                    <a:p>
                      <a:r>
                        <a:rPr lang="en-US" sz="1400" dirty="0"/>
                        <a:t>Risk assessment</a:t>
                      </a:r>
                    </a:p>
                  </a:txBody>
                  <a:tcPr anchor="ctr"/>
                </a:tc>
                <a:tc>
                  <a:txBody>
                    <a:bodyPr/>
                    <a:lstStyle/>
                    <a:p>
                      <a:r>
                        <a:rPr lang="en-US" sz="1400" dirty="0"/>
                        <a:t>Anticipation and planning for problems</a:t>
                      </a:r>
                    </a:p>
                  </a:txBody>
                  <a:tcPr anchor="ctr"/>
                </a:tc>
                <a:extLst>
                  <a:ext uri="{0D108BD9-81ED-4DB2-BD59-A6C34878D82A}">
                    <a16:rowId xmlns:a16="http://schemas.microsoft.com/office/drawing/2014/main" val="768767533"/>
                  </a:ext>
                </a:extLst>
              </a:tr>
              <a:tr h="496573">
                <a:tc>
                  <a:txBody>
                    <a:bodyPr/>
                    <a:lstStyle/>
                    <a:p>
                      <a:r>
                        <a:rPr lang="en-US" sz="1400" dirty="0"/>
                        <a:t>Evaluation/ monitoring</a:t>
                      </a:r>
                    </a:p>
                  </a:txBody>
                  <a:tcPr anchor="ctr"/>
                </a:tc>
                <a:tc>
                  <a:txBody>
                    <a:bodyPr/>
                    <a:lstStyle/>
                    <a:p>
                      <a:r>
                        <a:rPr lang="en-US" sz="1400" dirty="0"/>
                        <a:t>Assessment of success, problem detection</a:t>
                      </a:r>
                    </a:p>
                  </a:txBody>
                  <a:tcPr anchor="ctr"/>
                </a:tc>
                <a:extLst>
                  <a:ext uri="{0D108BD9-81ED-4DB2-BD59-A6C34878D82A}">
                    <a16:rowId xmlns:a16="http://schemas.microsoft.com/office/drawing/2014/main" val="1396909468"/>
                  </a:ext>
                </a:extLst>
              </a:tr>
            </a:tbl>
          </a:graphicData>
        </a:graphic>
      </p:graphicFrame>
      <p:sp>
        <p:nvSpPr>
          <p:cNvPr id="3" name="TextBox 2">
            <a:extLst>
              <a:ext uri="{FF2B5EF4-FFF2-40B4-BE49-F238E27FC236}">
                <a16:creationId xmlns:a16="http://schemas.microsoft.com/office/drawing/2014/main" id="{B5144802-FD2A-4429-12E0-3D45AA42F730}"/>
              </a:ext>
            </a:extLst>
          </p:cNvPr>
          <p:cNvSpPr txBox="1"/>
          <p:nvPr/>
        </p:nvSpPr>
        <p:spPr>
          <a:xfrm>
            <a:off x="7810250" y="1327086"/>
            <a:ext cx="3136757" cy="369332"/>
          </a:xfrm>
          <a:prstGeom prst="rect">
            <a:avLst/>
          </a:prstGeom>
          <a:noFill/>
        </p:spPr>
        <p:txBody>
          <a:bodyPr wrap="none" rtlCol="0">
            <a:spAutoFit/>
          </a:bodyPr>
          <a:lstStyle/>
          <a:p>
            <a:pPr algn="ctr"/>
            <a:r>
              <a:rPr lang="en-US" b="1" dirty="0"/>
              <a:t>Change control documentation</a:t>
            </a:r>
          </a:p>
        </p:txBody>
      </p:sp>
    </p:spTree>
    <p:extLst>
      <p:ext uri="{BB962C8B-B14F-4D97-AF65-F5344CB8AC3E}">
        <p14:creationId xmlns:p14="http://schemas.microsoft.com/office/powerpoint/2010/main" val="144019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597B-017D-404E-8424-9960119C91B6}"/>
              </a:ext>
            </a:extLst>
          </p:cNvPr>
          <p:cNvSpPr>
            <a:spLocks noGrp="1"/>
          </p:cNvSpPr>
          <p:nvPr>
            <p:ph type="title"/>
          </p:nvPr>
        </p:nvSpPr>
        <p:spPr/>
        <p:txBody>
          <a:bodyPr/>
          <a:lstStyle/>
          <a:p>
            <a:r>
              <a:rPr lang="en-US" b="1" dirty="0"/>
              <a:t>Data and system backup</a:t>
            </a:r>
          </a:p>
        </p:txBody>
      </p:sp>
      <p:sp>
        <p:nvSpPr>
          <p:cNvPr id="3" name="Content Placeholder 2">
            <a:extLst>
              <a:ext uri="{FF2B5EF4-FFF2-40B4-BE49-F238E27FC236}">
                <a16:creationId xmlns:a16="http://schemas.microsoft.com/office/drawing/2014/main" id="{2F5FC041-ABC6-C643-9D5F-EDD993181DAF}"/>
              </a:ext>
            </a:extLst>
          </p:cNvPr>
          <p:cNvSpPr>
            <a:spLocks noGrp="1"/>
          </p:cNvSpPr>
          <p:nvPr>
            <p:ph idx="1"/>
          </p:nvPr>
        </p:nvSpPr>
        <p:spPr>
          <a:xfrm>
            <a:off x="838199" y="1825624"/>
            <a:ext cx="6797914" cy="4949749"/>
          </a:xfrm>
        </p:spPr>
        <p:txBody>
          <a:bodyPr>
            <a:normAutofit fontScale="70000" lnSpcReduction="20000"/>
          </a:bodyPr>
          <a:lstStyle/>
          <a:p>
            <a:pPr>
              <a:lnSpc>
                <a:spcPct val="120000"/>
              </a:lnSpc>
            </a:pPr>
            <a:r>
              <a:rPr lang="en-US" dirty="0"/>
              <a:t>Tape commonly used; slow but inexpensive </a:t>
            </a:r>
            <a:br>
              <a:rPr lang="en-US" dirty="0"/>
            </a:br>
            <a:r>
              <a:rPr lang="en-US" dirty="0"/>
              <a:t>and high data volume</a:t>
            </a:r>
          </a:p>
          <a:p>
            <a:pPr>
              <a:lnSpc>
                <a:spcPct val="120000"/>
              </a:lnSpc>
            </a:pPr>
            <a:r>
              <a:rPr lang="en-US" dirty="0"/>
              <a:t>Frequency: What you can lose and/or reconstruct </a:t>
            </a:r>
            <a:br>
              <a:rPr lang="en-US" dirty="0"/>
            </a:br>
            <a:r>
              <a:rPr lang="en-US" dirty="0"/>
              <a:t>from database logs</a:t>
            </a:r>
          </a:p>
          <a:p>
            <a:pPr>
              <a:lnSpc>
                <a:spcPct val="120000"/>
              </a:lnSpc>
            </a:pPr>
            <a:r>
              <a:rPr lang="en-US" dirty="0"/>
              <a:t>Multiple backups in case of backup corruption</a:t>
            </a:r>
          </a:p>
          <a:p>
            <a:pPr>
              <a:lnSpc>
                <a:spcPct val="120000"/>
              </a:lnSpc>
            </a:pPr>
            <a:r>
              <a:rPr lang="en-US" dirty="0"/>
              <a:t>Rotating backups</a:t>
            </a:r>
          </a:p>
          <a:p>
            <a:pPr lvl="1">
              <a:lnSpc>
                <a:spcPct val="120000"/>
              </a:lnSpc>
            </a:pPr>
            <a:r>
              <a:rPr lang="en-US" dirty="0"/>
              <a:t>Daily, weekly, monthly</a:t>
            </a:r>
          </a:p>
          <a:p>
            <a:pPr lvl="1">
              <a:lnSpc>
                <a:spcPct val="120000"/>
              </a:lnSpc>
            </a:pPr>
            <a:r>
              <a:rPr lang="en-US" dirty="0"/>
              <a:t>Incremental backup</a:t>
            </a:r>
          </a:p>
          <a:p>
            <a:pPr lvl="1">
              <a:lnSpc>
                <a:spcPct val="120000"/>
              </a:lnSpc>
            </a:pPr>
            <a:r>
              <a:rPr lang="en-US" dirty="0"/>
              <a:t>Rotate to off site storage and back</a:t>
            </a:r>
          </a:p>
          <a:p>
            <a:pPr>
              <a:lnSpc>
                <a:spcPct val="120000"/>
              </a:lnSpc>
            </a:pPr>
            <a:r>
              <a:rPr lang="en-US" dirty="0"/>
              <a:t>“Hot backup:” may be off-site</a:t>
            </a:r>
          </a:p>
          <a:p>
            <a:pPr lvl="1">
              <a:lnSpc>
                <a:spcPct val="120000"/>
              </a:lnSpc>
            </a:pPr>
            <a:r>
              <a:rPr lang="en-US" dirty="0"/>
              <a:t>Disks or full duplicate systems</a:t>
            </a:r>
          </a:p>
          <a:p>
            <a:pPr lvl="1">
              <a:lnSpc>
                <a:spcPct val="120000"/>
              </a:lnSpc>
            </a:pPr>
            <a:r>
              <a:rPr lang="en-US" dirty="0"/>
              <a:t>Failover, manual or automatic</a:t>
            </a:r>
          </a:p>
          <a:p>
            <a:pPr lvl="1">
              <a:lnSpc>
                <a:spcPct val="120000"/>
              </a:lnSpc>
            </a:pPr>
            <a:r>
              <a:rPr lang="en-US" dirty="0"/>
              <a:t>External interfaces often need manual resetting to new addresses</a:t>
            </a:r>
          </a:p>
        </p:txBody>
      </p:sp>
      <p:sp>
        <p:nvSpPr>
          <p:cNvPr id="6" name="TextBox 5">
            <a:extLst>
              <a:ext uri="{FF2B5EF4-FFF2-40B4-BE49-F238E27FC236}">
                <a16:creationId xmlns:a16="http://schemas.microsoft.com/office/drawing/2014/main" id="{3E2308BE-8E41-584B-9BDC-C7C735FFDC5F}"/>
              </a:ext>
            </a:extLst>
          </p:cNvPr>
          <p:cNvSpPr txBox="1"/>
          <p:nvPr/>
        </p:nvSpPr>
        <p:spPr>
          <a:xfrm>
            <a:off x="6864651" y="1775325"/>
            <a:ext cx="4428585" cy="461665"/>
          </a:xfrm>
          <a:prstGeom prst="rect">
            <a:avLst/>
          </a:prstGeom>
          <a:noFill/>
        </p:spPr>
        <p:txBody>
          <a:bodyPr wrap="none" rtlCol="0">
            <a:spAutoFit/>
          </a:bodyPr>
          <a:lstStyle/>
          <a:p>
            <a:pPr algn="ctr"/>
            <a:r>
              <a:rPr lang="en-US" sz="2400" dirty="0"/>
              <a:t>Traditional GF-F-S backup rotation</a:t>
            </a:r>
          </a:p>
        </p:txBody>
      </p:sp>
      <p:sp>
        <p:nvSpPr>
          <p:cNvPr id="4" name="Can 3">
            <a:extLst>
              <a:ext uri="{FF2B5EF4-FFF2-40B4-BE49-F238E27FC236}">
                <a16:creationId xmlns:a16="http://schemas.microsoft.com/office/drawing/2014/main" id="{59A741E4-30BB-1E55-E60A-0CF030FB7D8F}"/>
              </a:ext>
            </a:extLst>
          </p:cNvPr>
          <p:cNvSpPr/>
          <p:nvPr/>
        </p:nvSpPr>
        <p:spPr>
          <a:xfrm>
            <a:off x="7094860"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8" name="Can 7">
            <a:extLst>
              <a:ext uri="{FF2B5EF4-FFF2-40B4-BE49-F238E27FC236}">
                <a16:creationId xmlns:a16="http://schemas.microsoft.com/office/drawing/2014/main" id="{1F137176-F3D0-A1C4-9342-5CC3CB53FE4E}"/>
              </a:ext>
            </a:extLst>
          </p:cNvPr>
          <p:cNvSpPr/>
          <p:nvPr/>
        </p:nvSpPr>
        <p:spPr>
          <a:xfrm>
            <a:off x="7730339"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9" name="Can 8">
            <a:extLst>
              <a:ext uri="{FF2B5EF4-FFF2-40B4-BE49-F238E27FC236}">
                <a16:creationId xmlns:a16="http://schemas.microsoft.com/office/drawing/2014/main" id="{26EC5FDB-5666-38CA-D89E-0FB06E2B81AC}"/>
              </a:ext>
            </a:extLst>
          </p:cNvPr>
          <p:cNvSpPr/>
          <p:nvPr/>
        </p:nvSpPr>
        <p:spPr>
          <a:xfrm>
            <a:off x="8365818"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0" name="Can 9">
            <a:extLst>
              <a:ext uri="{FF2B5EF4-FFF2-40B4-BE49-F238E27FC236}">
                <a16:creationId xmlns:a16="http://schemas.microsoft.com/office/drawing/2014/main" id="{97B3B48E-5A26-9BDC-2307-844F95D20A81}"/>
              </a:ext>
            </a:extLst>
          </p:cNvPr>
          <p:cNvSpPr/>
          <p:nvPr/>
        </p:nvSpPr>
        <p:spPr>
          <a:xfrm>
            <a:off x="9001297" y="2819825"/>
            <a:ext cx="483079" cy="2932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
            </a:r>
          </a:p>
        </p:txBody>
      </p:sp>
      <p:sp>
        <p:nvSpPr>
          <p:cNvPr id="11" name="Can 10">
            <a:extLst>
              <a:ext uri="{FF2B5EF4-FFF2-40B4-BE49-F238E27FC236}">
                <a16:creationId xmlns:a16="http://schemas.microsoft.com/office/drawing/2014/main" id="{469359D1-E45E-7E26-833B-989FCDCBBBF9}"/>
              </a:ext>
            </a:extLst>
          </p:cNvPr>
          <p:cNvSpPr/>
          <p:nvPr/>
        </p:nvSpPr>
        <p:spPr>
          <a:xfrm>
            <a:off x="9719566" y="2816345"/>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Can 11">
            <a:extLst>
              <a:ext uri="{FF2B5EF4-FFF2-40B4-BE49-F238E27FC236}">
                <a16:creationId xmlns:a16="http://schemas.microsoft.com/office/drawing/2014/main" id="{76E49017-DCB6-AA88-83D9-C3F6606A3421}"/>
              </a:ext>
            </a:extLst>
          </p:cNvPr>
          <p:cNvSpPr/>
          <p:nvPr/>
        </p:nvSpPr>
        <p:spPr>
          <a:xfrm>
            <a:off x="9719566" y="3201658"/>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Can 12">
            <a:extLst>
              <a:ext uri="{FF2B5EF4-FFF2-40B4-BE49-F238E27FC236}">
                <a16:creationId xmlns:a16="http://schemas.microsoft.com/office/drawing/2014/main" id="{DC237D46-E1AE-97F3-FEFC-E28ECDB89148}"/>
              </a:ext>
            </a:extLst>
          </p:cNvPr>
          <p:cNvSpPr/>
          <p:nvPr/>
        </p:nvSpPr>
        <p:spPr>
          <a:xfrm>
            <a:off x="9719566" y="3586971"/>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Can 13">
            <a:extLst>
              <a:ext uri="{FF2B5EF4-FFF2-40B4-BE49-F238E27FC236}">
                <a16:creationId xmlns:a16="http://schemas.microsoft.com/office/drawing/2014/main" id="{51F78A2A-1CA0-9D83-56ED-1836C89606CF}"/>
              </a:ext>
            </a:extLst>
          </p:cNvPr>
          <p:cNvSpPr/>
          <p:nvPr/>
        </p:nvSpPr>
        <p:spPr>
          <a:xfrm>
            <a:off x="9719566" y="3972284"/>
            <a:ext cx="483079" cy="293298"/>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 name="Can 14">
            <a:extLst>
              <a:ext uri="{FF2B5EF4-FFF2-40B4-BE49-F238E27FC236}">
                <a16:creationId xmlns:a16="http://schemas.microsoft.com/office/drawing/2014/main" id="{2197B688-5061-B09E-EFA1-0CBED130525E}"/>
              </a:ext>
            </a:extLst>
          </p:cNvPr>
          <p:cNvSpPr/>
          <p:nvPr/>
        </p:nvSpPr>
        <p:spPr>
          <a:xfrm>
            <a:off x="9719565" y="4354120"/>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Picture 15" descr="A picture containing night sky&#10;&#10;Description automatically generated">
            <a:extLst>
              <a:ext uri="{FF2B5EF4-FFF2-40B4-BE49-F238E27FC236}">
                <a16:creationId xmlns:a16="http://schemas.microsoft.com/office/drawing/2014/main" id="{3E34935A-6532-121D-660E-AC4BA5F5B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3272412"/>
            <a:ext cx="158750" cy="158750"/>
          </a:xfrm>
          <a:prstGeom prst="rect">
            <a:avLst/>
          </a:prstGeom>
        </p:spPr>
      </p:pic>
      <p:pic>
        <p:nvPicPr>
          <p:cNvPr id="17" name="Picture 16" descr="A picture containing night sky&#10;&#10;Description automatically generated">
            <a:extLst>
              <a:ext uri="{FF2B5EF4-FFF2-40B4-BE49-F238E27FC236}">
                <a16:creationId xmlns:a16="http://schemas.microsoft.com/office/drawing/2014/main" id="{27E12AFE-1502-6D04-6D66-3115CB731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3272412"/>
            <a:ext cx="158750" cy="158750"/>
          </a:xfrm>
          <a:prstGeom prst="rect">
            <a:avLst/>
          </a:prstGeom>
        </p:spPr>
      </p:pic>
      <p:pic>
        <p:nvPicPr>
          <p:cNvPr id="18" name="Picture 17" descr="A picture containing night sky&#10;&#10;Description automatically generated">
            <a:extLst>
              <a:ext uri="{FF2B5EF4-FFF2-40B4-BE49-F238E27FC236}">
                <a16:creationId xmlns:a16="http://schemas.microsoft.com/office/drawing/2014/main" id="{501FD87E-26C5-3177-6AA1-49B7E6CC8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2" y="3272412"/>
            <a:ext cx="158750" cy="158750"/>
          </a:xfrm>
          <a:prstGeom prst="rect">
            <a:avLst/>
          </a:prstGeom>
        </p:spPr>
      </p:pic>
      <p:pic>
        <p:nvPicPr>
          <p:cNvPr id="19" name="Picture 18" descr="A picture containing night sky&#10;&#10;Description automatically generated">
            <a:extLst>
              <a:ext uri="{FF2B5EF4-FFF2-40B4-BE49-F238E27FC236}">
                <a16:creationId xmlns:a16="http://schemas.microsoft.com/office/drawing/2014/main" id="{35A74DCC-F4EC-9E92-72D2-74D2F37E6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1" y="3272412"/>
            <a:ext cx="158750" cy="158750"/>
          </a:xfrm>
          <a:prstGeom prst="rect">
            <a:avLst/>
          </a:prstGeom>
        </p:spPr>
      </p:pic>
      <p:pic>
        <p:nvPicPr>
          <p:cNvPr id="20" name="Picture 19" descr="A picture containing night sky&#10;&#10;Description automatically generated">
            <a:extLst>
              <a:ext uri="{FF2B5EF4-FFF2-40B4-BE49-F238E27FC236}">
                <a16:creationId xmlns:a16="http://schemas.microsoft.com/office/drawing/2014/main" id="{B6E0FCB3-CD51-D82A-9A7A-3B82876C1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3657725"/>
            <a:ext cx="158750" cy="158750"/>
          </a:xfrm>
          <a:prstGeom prst="rect">
            <a:avLst/>
          </a:prstGeom>
        </p:spPr>
      </p:pic>
      <p:pic>
        <p:nvPicPr>
          <p:cNvPr id="21" name="Picture 20" descr="A picture containing night sky&#10;&#10;Description automatically generated">
            <a:extLst>
              <a:ext uri="{FF2B5EF4-FFF2-40B4-BE49-F238E27FC236}">
                <a16:creationId xmlns:a16="http://schemas.microsoft.com/office/drawing/2014/main" id="{AC17A622-FB2D-526A-D672-5E0E1308F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4040165"/>
            <a:ext cx="158750" cy="158750"/>
          </a:xfrm>
          <a:prstGeom prst="rect">
            <a:avLst/>
          </a:prstGeom>
        </p:spPr>
      </p:pic>
      <p:pic>
        <p:nvPicPr>
          <p:cNvPr id="22" name="Picture 21" descr="A picture containing night sky&#10;&#10;Description automatically generated">
            <a:extLst>
              <a:ext uri="{FF2B5EF4-FFF2-40B4-BE49-F238E27FC236}">
                <a16:creationId xmlns:a16="http://schemas.microsoft.com/office/drawing/2014/main" id="{DE8D2BA2-C5C6-DB99-98F7-41502C903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023" y="4422605"/>
            <a:ext cx="158750" cy="158750"/>
          </a:xfrm>
          <a:prstGeom prst="rect">
            <a:avLst/>
          </a:prstGeom>
        </p:spPr>
      </p:pic>
      <p:pic>
        <p:nvPicPr>
          <p:cNvPr id="23" name="Picture 22" descr="A picture containing night sky&#10;&#10;Description automatically generated">
            <a:extLst>
              <a:ext uri="{FF2B5EF4-FFF2-40B4-BE49-F238E27FC236}">
                <a16:creationId xmlns:a16="http://schemas.microsoft.com/office/drawing/2014/main" id="{4BD52974-630D-3078-2ED0-5DBA986CF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3660599"/>
            <a:ext cx="158750" cy="158750"/>
          </a:xfrm>
          <a:prstGeom prst="rect">
            <a:avLst/>
          </a:prstGeom>
        </p:spPr>
      </p:pic>
      <p:pic>
        <p:nvPicPr>
          <p:cNvPr id="24" name="Picture 23" descr="A picture containing night sky&#10;&#10;Description automatically generated">
            <a:extLst>
              <a:ext uri="{FF2B5EF4-FFF2-40B4-BE49-F238E27FC236}">
                <a16:creationId xmlns:a16="http://schemas.microsoft.com/office/drawing/2014/main" id="{1D3C5601-779B-F709-3697-F3E6E85A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3" y="3663473"/>
            <a:ext cx="158750" cy="158750"/>
          </a:xfrm>
          <a:prstGeom prst="rect">
            <a:avLst/>
          </a:prstGeom>
        </p:spPr>
      </p:pic>
      <p:pic>
        <p:nvPicPr>
          <p:cNvPr id="25" name="Picture 24" descr="A picture containing night sky&#10;&#10;Description automatically generated">
            <a:extLst>
              <a:ext uri="{FF2B5EF4-FFF2-40B4-BE49-F238E27FC236}">
                <a16:creationId xmlns:a16="http://schemas.microsoft.com/office/drawing/2014/main" id="{C75A1D9D-42EB-E4BD-BEA5-3410FABA6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3" y="3666347"/>
            <a:ext cx="158750" cy="158750"/>
          </a:xfrm>
          <a:prstGeom prst="rect">
            <a:avLst/>
          </a:prstGeom>
        </p:spPr>
      </p:pic>
      <p:pic>
        <p:nvPicPr>
          <p:cNvPr id="26" name="Picture 25" descr="A picture containing night sky&#10;&#10;Description automatically generated">
            <a:extLst>
              <a:ext uri="{FF2B5EF4-FFF2-40B4-BE49-F238E27FC236}">
                <a16:creationId xmlns:a16="http://schemas.microsoft.com/office/drawing/2014/main" id="{42B3A3C9-3B52-B98D-1F5E-676D1DE31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4048786"/>
            <a:ext cx="158750" cy="158750"/>
          </a:xfrm>
          <a:prstGeom prst="rect">
            <a:avLst/>
          </a:prstGeom>
        </p:spPr>
      </p:pic>
      <p:pic>
        <p:nvPicPr>
          <p:cNvPr id="27" name="Picture 26" descr="A picture containing night sky&#10;&#10;Description automatically generated">
            <a:extLst>
              <a:ext uri="{FF2B5EF4-FFF2-40B4-BE49-F238E27FC236}">
                <a16:creationId xmlns:a16="http://schemas.microsoft.com/office/drawing/2014/main" id="{EE491A6D-BD0F-81DA-C710-232D65008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3" y="4057407"/>
            <a:ext cx="158750" cy="158750"/>
          </a:xfrm>
          <a:prstGeom prst="rect">
            <a:avLst/>
          </a:prstGeom>
        </p:spPr>
      </p:pic>
      <p:pic>
        <p:nvPicPr>
          <p:cNvPr id="28" name="Picture 27" descr="A picture containing night sky&#10;&#10;Description automatically generated">
            <a:extLst>
              <a:ext uri="{FF2B5EF4-FFF2-40B4-BE49-F238E27FC236}">
                <a16:creationId xmlns:a16="http://schemas.microsoft.com/office/drawing/2014/main" id="{1827EB88-7585-6615-3CF2-BFB0C475D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3" y="4066028"/>
            <a:ext cx="158750" cy="158750"/>
          </a:xfrm>
          <a:prstGeom prst="rect">
            <a:avLst/>
          </a:prstGeom>
        </p:spPr>
      </p:pic>
      <p:pic>
        <p:nvPicPr>
          <p:cNvPr id="29" name="Picture 28" descr="A picture containing night sky&#10;&#10;Description automatically generated">
            <a:extLst>
              <a:ext uri="{FF2B5EF4-FFF2-40B4-BE49-F238E27FC236}">
                <a16:creationId xmlns:a16="http://schemas.microsoft.com/office/drawing/2014/main" id="{2F965B26-8CB0-D05D-7A23-0B083628E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503" y="4422605"/>
            <a:ext cx="158750" cy="158750"/>
          </a:xfrm>
          <a:prstGeom prst="rect">
            <a:avLst/>
          </a:prstGeom>
        </p:spPr>
      </p:pic>
      <p:pic>
        <p:nvPicPr>
          <p:cNvPr id="30" name="Picture 29" descr="A picture containing night sky&#10;&#10;Description automatically generated">
            <a:extLst>
              <a:ext uri="{FF2B5EF4-FFF2-40B4-BE49-F238E27FC236}">
                <a16:creationId xmlns:a16="http://schemas.microsoft.com/office/drawing/2014/main" id="{865434FD-D558-310D-75EA-DE85C65E0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83" y="4422605"/>
            <a:ext cx="158750" cy="158750"/>
          </a:xfrm>
          <a:prstGeom prst="rect">
            <a:avLst/>
          </a:prstGeom>
        </p:spPr>
      </p:pic>
      <p:pic>
        <p:nvPicPr>
          <p:cNvPr id="31" name="Picture 30" descr="A picture containing night sky&#10;&#10;Description automatically generated">
            <a:extLst>
              <a:ext uri="{FF2B5EF4-FFF2-40B4-BE49-F238E27FC236}">
                <a16:creationId xmlns:a16="http://schemas.microsoft.com/office/drawing/2014/main" id="{E75157C6-28DF-73B7-4DF6-B9BB01FB4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463" y="4422605"/>
            <a:ext cx="158750" cy="158750"/>
          </a:xfrm>
          <a:prstGeom prst="rect">
            <a:avLst/>
          </a:prstGeom>
        </p:spPr>
      </p:pic>
      <p:sp>
        <p:nvSpPr>
          <p:cNvPr id="32" name="Can 31">
            <a:extLst>
              <a:ext uri="{FF2B5EF4-FFF2-40B4-BE49-F238E27FC236}">
                <a16:creationId xmlns:a16="http://schemas.microsoft.com/office/drawing/2014/main" id="{CDD4A968-B217-319C-1687-B18467A320DB}"/>
              </a:ext>
            </a:extLst>
          </p:cNvPr>
          <p:cNvSpPr/>
          <p:nvPr/>
        </p:nvSpPr>
        <p:spPr>
          <a:xfrm>
            <a:off x="7094858"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3" name="Can 32">
            <a:extLst>
              <a:ext uri="{FF2B5EF4-FFF2-40B4-BE49-F238E27FC236}">
                <a16:creationId xmlns:a16="http://schemas.microsoft.com/office/drawing/2014/main" id="{992E95D7-92F6-FC98-D70D-E33C4EA2F201}"/>
              </a:ext>
            </a:extLst>
          </p:cNvPr>
          <p:cNvSpPr/>
          <p:nvPr/>
        </p:nvSpPr>
        <p:spPr>
          <a:xfrm>
            <a:off x="7749317"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4" name="Can 33">
            <a:extLst>
              <a:ext uri="{FF2B5EF4-FFF2-40B4-BE49-F238E27FC236}">
                <a16:creationId xmlns:a16="http://schemas.microsoft.com/office/drawing/2014/main" id="{BF2F236D-3E93-A436-0EA1-00495D1A2E4F}"/>
              </a:ext>
            </a:extLst>
          </p:cNvPr>
          <p:cNvSpPr/>
          <p:nvPr/>
        </p:nvSpPr>
        <p:spPr>
          <a:xfrm>
            <a:off x="8403776"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5" name="Can 34">
            <a:extLst>
              <a:ext uri="{FF2B5EF4-FFF2-40B4-BE49-F238E27FC236}">
                <a16:creationId xmlns:a16="http://schemas.microsoft.com/office/drawing/2014/main" id="{AD2AC672-CDA5-4572-96F5-51BCC98F6CF3}"/>
              </a:ext>
            </a:extLst>
          </p:cNvPr>
          <p:cNvSpPr/>
          <p:nvPr/>
        </p:nvSpPr>
        <p:spPr>
          <a:xfrm>
            <a:off x="9058235"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6" name="Can 35">
            <a:extLst>
              <a:ext uri="{FF2B5EF4-FFF2-40B4-BE49-F238E27FC236}">
                <a16:creationId xmlns:a16="http://schemas.microsoft.com/office/drawing/2014/main" id="{A838AE72-9515-0CA9-763E-6D53AE3759B0}"/>
              </a:ext>
            </a:extLst>
          </p:cNvPr>
          <p:cNvSpPr/>
          <p:nvPr/>
        </p:nvSpPr>
        <p:spPr>
          <a:xfrm>
            <a:off x="9712695" y="4871108"/>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7" name="Can 36">
            <a:extLst>
              <a:ext uri="{FF2B5EF4-FFF2-40B4-BE49-F238E27FC236}">
                <a16:creationId xmlns:a16="http://schemas.microsoft.com/office/drawing/2014/main" id="{2F64C875-B1DE-EE2D-F651-E6E1E75A6AEF}"/>
              </a:ext>
            </a:extLst>
          </p:cNvPr>
          <p:cNvSpPr/>
          <p:nvPr/>
        </p:nvSpPr>
        <p:spPr>
          <a:xfrm>
            <a:off x="7094857"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8" name="Can 37">
            <a:extLst>
              <a:ext uri="{FF2B5EF4-FFF2-40B4-BE49-F238E27FC236}">
                <a16:creationId xmlns:a16="http://schemas.microsoft.com/office/drawing/2014/main" id="{9377393A-5A39-35E8-0DF7-F5388A3898F2}"/>
              </a:ext>
            </a:extLst>
          </p:cNvPr>
          <p:cNvSpPr/>
          <p:nvPr/>
        </p:nvSpPr>
        <p:spPr>
          <a:xfrm>
            <a:off x="7749316"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9" name="Can 38">
            <a:extLst>
              <a:ext uri="{FF2B5EF4-FFF2-40B4-BE49-F238E27FC236}">
                <a16:creationId xmlns:a16="http://schemas.microsoft.com/office/drawing/2014/main" id="{6EAA9649-A132-E19B-FB72-81B988DC7B2E}"/>
              </a:ext>
            </a:extLst>
          </p:cNvPr>
          <p:cNvSpPr/>
          <p:nvPr/>
        </p:nvSpPr>
        <p:spPr>
          <a:xfrm>
            <a:off x="8403775"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0" name="Can 39">
            <a:extLst>
              <a:ext uri="{FF2B5EF4-FFF2-40B4-BE49-F238E27FC236}">
                <a16:creationId xmlns:a16="http://schemas.microsoft.com/office/drawing/2014/main" id="{7961240F-D74B-A214-7A17-696A18F40DFF}"/>
              </a:ext>
            </a:extLst>
          </p:cNvPr>
          <p:cNvSpPr/>
          <p:nvPr/>
        </p:nvSpPr>
        <p:spPr>
          <a:xfrm>
            <a:off x="9058234"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41" name="Can 40">
            <a:extLst>
              <a:ext uri="{FF2B5EF4-FFF2-40B4-BE49-F238E27FC236}">
                <a16:creationId xmlns:a16="http://schemas.microsoft.com/office/drawing/2014/main" id="{1F5261D7-8F51-6986-464F-EC9574C3A760}"/>
              </a:ext>
            </a:extLst>
          </p:cNvPr>
          <p:cNvSpPr/>
          <p:nvPr/>
        </p:nvSpPr>
        <p:spPr>
          <a:xfrm>
            <a:off x="9712695" y="5286316"/>
            <a:ext cx="483079" cy="293298"/>
          </a:xfrm>
          <a:prstGeom prst="ca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2" name="TextBox 41">
            <a:extLst>
              <a:ext uri="{FF2B5EF4-FFF2-40B4-BE49-F238E27FC236}">
                <a16:creationId xmlns:a16="http://schemas.microsoft.com/office/drawing/2014/main" id="{A0317CE4-BBDD-356A-41FD-4B2CD95E3E16}"/>
              </a:ext>
            </a:extLst>
          </p:cNvPr>
          <p:cNvSpPr txBox="1"/>
          <p:nvPr/>
        </p:nvSpPr>
        <p:spPr>
          <a:xfrm>
            <a:off x="7204036" y="2304422"/>
            <a:ext cx="2168286" cy="369332"/>
          </a:xfrm>
          <a:prstGeom prst="rect">
            <a:avLst/>
          </a:prstGeom>
          <a:noFill/>
        </p:spPr>
        <p:txBody>
          <a:bodyPr wrap="none" rtlCol="0">
            <a:spAutoFit/>
          </a:bodyPr>
          <a:lstStyle/>
          <a:p>
            <a:pPr algn="ctr"/>
            <a:r>
              <a:rPr lang="en-US" dirty="0"/>
              <a:t>Sons: 4 daily backups</a:t>
            </a:r>
          </a:p>
        </p:txBody>
      </p:sp>
      <p:sp>
        <p:nvSpPr>
          <p:cNvPr id="43" name="TextBox 42">
            <a:extLst>
              <a:ext uri="{FF2B5EF4-FFF2-40B4-BE49-F238E27FC236}">
                <a16:creationId xmlns:a16="http://schemas.microsoft.com/office/drawing/2014/main" id="{24FF0966-60A5-A4FC-2F25-56B5F1CDCDF4}"/>
              </a:ext>
            </a:extLst>
          </p:cNvPr>
          <p:cNvSpPr txBox="1"/>
          <p:nvPr/>
        </p:nvSpPr>
        <p:spPr>
          <a:xfrm>
            <a:off x="10355044" y="3048908"/>
            <a:ext cx="1062663" cy="923330"/>
          </a:xfrm>
          <a:prstGeom prst="rect">
            <a:avLst/>
          </a:prstGeom>
          <a:noFill/>
        </p:spPr>
        <p:txBody>
          <a:bodyPr wrap="none" rtlCol="0">
            <a:spAutoFit/>
          </a:bodyPr>
          <a:lstStyle/>
          <a:p>
            <a:r>
              <a:rPr lang="en-US" dirty="0"/>
              <a:t>Fathers: </a:t>
            </a:r>
          </a:p>
          <a:p>
            <a:r>
              <a:rPr lang="en-US" dirty="0"/>
              <a:t>4 weekly </a:t>
            </a:r>
          </a:p>
          <a:p>
            <a:r>
              <a:rPr lang="en-US" dirty="0"/>
              <a:t>backups</a:t>
            </a:r>
          </a:p>
        </p:txBody>
      </p:sp>
      <p:sp>
        <p:nvSpPr>
          <p:cNvPr id="44" name="TextBox 43">
            <a:extLst>
              <a:ext uri="{FF2B5EF4-FFF2-40B4-BE49-F238E27FC236}">
                <a16:creationId xmlns:a16="http://schemas.microsoft.com/office/drawing/2014/main" id="{CDC23089-EDAD-D23E-4FC1-D9F54DC6D32F}"/>
              </a:ext>
            </a:extLst>
          </p:cNvPr>
          <p:cNvSpPr txBox="1"/>
          <p:nvPr/>
        </p:nvSpPr>
        <p:spPr>
          <a:xfrm>
            <a:off x="6918542" y="5624345"/>
            <a:ext cx="3415615" cy="369332"/>
          </a:xfrm>
          <a:prstGeom prst="rect">
            <a:avLst/>
          </a:prstGeom>
          <a:noFill/>
        </p:spPr>
        <p:txBody>
          <a:bodyPr wrap="none" rtlCol="0">
            <a:spAutoFit/>
          </a:bodyPr>
          <a:lstStyle/>
          <a:p>
            <a:pPr algn="ctr"/>
            <a:r>
              <a:rPr lang="en-US" dirty="0"/>
              <a:t>Grandfathers: 11 monthly backups</a:t>
            </a:r>
          </a:p>
        </p:txBody>
      </p:sp>
      <p:cxnSp>
        <p:nvCxnSpPr>
          <p:cNvPr id="46" name="Straight Connector 45">
            <a:extLst>
              <a:ext uri="{FF2B5EF4-FFF2-40B4-BE49-F238E27FC236}">
                <a16:creationId xmlns:a16="http://schemas.microsoft.com/office/drawing/2014/main" id="{BEABBBFD-90A9-83D0-77ED-E26DADD12465}"/>
              </a:ext>
            </a:extLst>
          </p:cNvPr>
          <p:cNvCxnSpPr>
            <a:cxnSpLocks/>
          </p:cNvCxnSpPr>
          <p:nvPr/>
        </p:nvCxnSpPr>
        <p:spPr>
          <a:xfrm>
            <a:off x="6978924" y="2228208"/>
            <a:ext cx="4187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7F83E5E-5202-B8AF-0585-CD60D44CA1DE}"/>
              </a:ext>
            </a:extLst>
          </p:cNvPr>
          <p:cNvSpPr/>
          <p:nvPr/>
        </p:nvSpPr>
        <p:spPr>
          <a:xfrm>
            <a:off x="6978924" y="2737756"/>
            <a:ext cx="2626223" cy="1909662"/>
          </a:xfrm>
          <a:prstGeom prst="rect">
            <a:avLst/>
          </a:prstGeom>
          <a:noFill/>
          <a:ln>
            <a:solidFill>
              <a:schemeClr val="bg2">
                <a:lumMod val="90000"/>
              </a:schemeClr>
            </a:solidFill>
          </a:ln>
          <a:effectLst>
            <a:glow rad="508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FDA4185-337E-BE14-8AA2-D746F76BA79D}"/>
              </a:ext>
            </a:extLst>
          </p:cNvPr>
          <p:cNvSpPr/>
          <p:nvPr/>
        </p:nvSpPr>
        <p:spPr>
          <a:xfrm>
            <a:off x="9636752" y="2737756"/>
            <a:ext cx="649882" cy="1571633"/>
          </a:xfrm>
          <a:prstGeom prst="rect">
            <a:avLst/>
          </a:prstGeom>
          <a:noFill/>
          <a:ln>
            <a:solidFill>
              <a:schemeClr val="bg2">
                <a:lumMod val="90000"/>
              </a:schemeClr>
            </a:solidFill>
          </a:ln>
          <a:effectLst>
            <a:glow rad="50800">
              <a:srgbClr val="C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a:extLst>
              <a:ext uri="{FF2B5EF4-FFF2-40B4-BE49-F238E27FC236}">
                <a16:creationId xmlns:a16="http://schemas.microsoft.com/office/drawing/2014/main" id="{64CCBB67-43CE-B443-94D2-7F854E855C63}"/>
              </a:ext>
            </a:extLst>
          </p:cNvPr>
          <p:cNvSpPr/>
          <p:nvPr/>
        </p:nvSpPr>
        <p:spPr>
          <a:xfrm>
            <a:off x="6982716" y="4331915"/>
            <a:ext cx="3303917" cy="1335024"/>
          </a:xfrm>
          <a:custGeom>
            <a:avLst/>
            <a:gdLst>
              <a:gd name="connsiteX0" fmla="*/ 2665562 w 3295290"/>
              <a:gd name="connsiteY0" fmla="*/ 0 h 1337094"/>
              <a:gd name="connsiteX1" fmla="*/ 2665562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65562 w 3295290"/>
              <a:gd name="connsiteY6" fmla="*/ 0 h 1337094"/>
              <a:gd name="connsiteX0" fmla="*/ 2639751 w 3295290"/>
              <a:gd name="connsiteY0" fmla="*/ 0 h 1337094"/>
              <a:gd name="connsiteX1" fmla="*/ 2665562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 name="connsiteX0" fmla="*/ 2639751 w 3295290"/>
              <a:gd name="connsiteY0" fmla="*/ 0 h 1337094"/>
              <a:gd name="connsiteX1" fmla="*/ 2648355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 name="connsiteX0" fmla="*/ 2639751 w 3295290"/>
              <a:gd name="connsiteY0" fmla="*/ 0 h 1337094"/>
              <a:gd name="connsiteX1" fmla="*/ 2648355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 name="connsiteX0" fmla="*/ 2639751 w 3295290"/>
              <a:gd name="connsiteY0" fmla="*/ 0 h 1337094"/>
              <a:gd name="connsiteX1" fmla="*/ 2639751 w 3295290"/>
              <a:gd name="connsiteY1" fmla="*/ 448574 h 1337094"/>
              <a:gd name="connsiteX2" fmla="*/ 0 w 3295290"/>
              <a:gd name="connsiteY2" fmla="*/ 448574 h 1337094"/>
              <a:gd name="connsiteX3" fmla="*/ 0 w 3295290"/>
              <a:gd name="connsiteY3" fmla="*/ 1337094 h 1337094"/>
              <a:gd name="connsiteX4" fmla="*/ 3295290 w 3295290"/>
              <a:gd name="connsiteY4" fmla="*/ 1337094 h 1337094"/>
              <a:gd name="connsiteX5" fmla="*/ 3295290 w 3295290"/>
              <a:gd name="connsiteY5" fmla="*/ 0 h 1337094"/>
              <a:gd name="connsiteX6" fmla="*/ 2639751 w 3295290"/>
              <a:gd name="connsiteY6" fmla="*/ 0 h 133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290" h="1337094">
                <a:moveTo>
                  <a:pt x="2639751" y="0"/>
                </a:moveTo>
                <a:lnTo>
                  <a:pt x="2639751" y="448574"/>
                </a:lnTo>
                <a:lnTo>
                  <a:pt x="0" y="448574"/>
                </a:lnTo>
                <a:lnTo>
                  <a:pt x="0" y="1337094"/>
                </a:lnTo>
                <a:lnTo>
                  <a:pt x="3295290" y="1337094"/>
                </a:lnTo>
                <a:lnTo>
                  <a:pt x="3295290" y="0"/>
                </a:lnTo>
                <a:lnTo>
                  <a:pt x="2639751" y="0"/>
                </a:lnTo>
                <a:close/>
              </a:path>
            </a:pathLst>
          </a:custGeom>
          <a:noFill/>
          <a:ln>
            <a:solidFill>
              <a:schemeClr val="bg2">
                <a:lumMod val="90000"/>
              </a:schemeClr>
            </a:solidFill>
          </a:ln>
          <a:effectLst>
            <a:glow rad="63500">
              <a:schemeClr val="accent6">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4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1"/>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812D-6DB3-2F47-8BD8-44DE03624876}"/>
              </a:ext>
            </a:extLst>
          </p:cNvPr>
          <p:cNvSpPr>
            <a:spLocks noGrp="1"/>
          </p:cNvSpPr>
          <p:nvPr>
            <p:ph type="title"/>
          </p:nvPr>
        </p:nvSpPr>
        <p:spPr/>
        <p:txBody>
          <a:bodyPr/>
          <a:lstStyle/>
          <a:p>
            <a:r>
              <a:rPr lang="en-US" b="1" dirty="0"/>
              <a:t>Laboratory IT procedure manual</a:t>
            </a:r>
          </a:p>
        </p:txBody>
      </p:sp>
      <p:sp>
        <p:nvSpPr>
          <p:cNvPr id="3" name="Content Placeholder 2">
            <a:extLst>
              <a:ext uri="{FF2B5EF4-FFF2-40B4-BE49-F238E27FC236}">
                <a16:creationId xmlns:a16="http://schemas.microsoft.com/office/drawing/2014/main" id="{9D14AB32-BF7C-604C-A60E-1AB3F9D11B70}"/>
              </a:ext>
            </a:extLst>
          </p:cNvPr>
          <p:cNvSpPr>
            <a:spLocks noGrp="1"/>
          </p:cNvSpPr>
          <p:nvPr>
            <p:ph idx="1"/>
          </p:nvPr>
        </p:nvSpPr>
        <p:spPr>
          <a:xfrm>
            <a:off x="838201" y="1661730"/>
            <a:ext cx="5442856" cy="4814662"/>
          </a:xfrm>
        </p:spPr>
        <p:txBody>
          <a:bodyPr>
            <a:normAutofit/>
          </a:bodyPr>
          <a:lstStyle/>
          <a:p>
            <a:pPr>
              <a:lnSpc>
                <a:spcPct val="100000"/>
              </a:lnSpc>
            </a:pPr>
            <a:r>
              <a:rPr lang="en-US" sz="2400" dirty="0"/>
              <a:t>Major sections (see Harrison, Table 6-6)</a:t>
            </a:r>
          </a:p>
          <a:p>
            <a:pPr lvl="1">
              <a:lnSpc>
                <a:spcPct val="100000"/>
              </a:lnSpc>
            </a:pPr>
            <a:r>
              <a:rPr lang="en-US" sz="2000" dirty="0"/>
              <a:t>General operation</a:t>
            </a:r>
          </a:p>
          <a:p>
            <a:pPr lvl="1">
              <a:lnSpc>
                <a:spcPct val="100000"/>
              </a:lnSpc>
            </a:pPr>
            <a:r>
              <a:rPr lang="en-US" sz="2000" dirty="0"/>
              <a:t>LIS: </a:t>
            </a:r>
            <a:r>
              <a:rPr lang="en-US" sz="1800" dirty="0"/>
              <a:t>System description, startup and</a:t>
            </a:r>
            <a:br>
              <a:rPr lang="en-US" sz="1800" dirty="0"/>
            </a:br>
            <a:r>
              <a:rPr lang="en-US" sz="1800" dirty="0"/>
              <a:t>shutdown, backup and data archiving, </a:t>
            </a:r>
            <a:br>
              <a:rPr lang="en-US" sz="1800" dirty="0"/>
            </a:br>
            <a:r>
              <a:rPr lang="en-US" sz="1800" dirty="0"/>
              <a:t>downtime procedures, error resolution, </a:t>
            </a:r>
            <a:br>
              <a:rPr lang="en-US" sz="1800" dirty="0"/>
            </a:br>
            <a:r>
              <a:rPr lang="en-US" sz="1800" dirty="0"/>
              <a:t>printer management</a:t>
            </a:r>
          </a:p>
          <a:p>
            <a:pPr lvl="1">
              <a:lnSpc>
                <a:spcPct val="100000"/>
              </a:lnSpc>
            </a:pPr>
            <a:r>
              <a:rPr lang="en-US" sz="2000" dirty="0"/>
              <a:t>Other systems, docs similar to LIS</a:t>
            </a:r>
          </a:p>
          <a:p>
            <a:pPr lvl="1">
              <a:lnSpc>
                <a:spcPct val="100000"/>
              </a:lnSpc>
            </a:pPr>
            <a:r>
              <a:rPr lang="en-US" sz="2000" dirty="0"/>
              <a:t>Interfaces</a:t>
            </a:r>
          </a:p>
          <a:p>
            <a:pPr lvl="1">
              <a:lnSpc>
                <a:spcPct val="100000"/>
              </a:lnSpc>
            </a:pPr>
            <a:r>
              <a:rPr lang="en-US" sz="2000" dirty="0"/>
              <a:t>Reports</a:t>
            </a:r>
          </a:p>
          <a:p>
            <a:pPr lvl="1">
              <a:lnSpc>
                <a:spcPct val="100000"/>
              </a:lnSpc>
            </a:pPr>
            <a:r>
              <a:rPr lang="en-US" sz="2000" dirty="0"/>
              <a:t>Quality assurance</a:t>
            </a:r>
          </a:p>
          <a:p>
            <a:pPr lvl="1">
              <a:lnSpc>
                <a:spcPct val="100000"/>
              </a:lnSpc>
            </a:pPr>
            <a:r>
              <a:rPr lang="en-US" sz="2000" dirty="0"/>
              <a:t>Security</a:t>
            </a:r>
          </a:p>
          <a:p>
            <a:pPr lvl="1">
              <a:lnSpc>
                <a:spcPct val="100000"/>
              </a:lnSpc>
            </a:pPr>
            <a:r>
              <a:rPr lang="en-US" sz="2000" dirty="0"/>
              <a:t>Disaster recovery</a:t>
            </a:r>
          </a:p>
          <a:p>
            <a:pPr>
              <a:lnSpc>
                <a:spcPct val="100000"/>
              </a:lnSpc>
            </a:pPr>
            <a:r>
              <a:rPr lang="en-US" sz="2400" dirty="0">
                <a:solidFill>
                  <a:srgbClr val="C00000"/>
                </a:solidFill>
              </a:rPr>
              <a:t>Pathologist signoff</a:t>
            </a:r>
          </a:p>
        </p:txBody>
      </p:sp>
      <p:pic>
        <p:nvPicPr>
          <p:cNvPr id="5" name="Picture 4" descr="Graphical user interface, text&#10;&#10;Description automatically generated">
            <a:extLst>
              <a:ext uri="{FF2B5EF4-FFF2-40B4-BE49-F238E27FC236}">
                <a16:creationId xmlns:a16="http://schemas.microsoft.com/office/drawing/2014/main" id="{84192231-95CA-B141-AE27-EB618E24C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996" y="2279147"/>
            <a:ext cx="5661803" cy="3925101"/>
          </a:xfrm>
          <a:prstGeom prst="rect">
            <a:avLst/>
          </a:prstGeom>
        </p:spPr>
      </p:pic>
      <p:sp>
        <p:nvSpPr>
          <p:cNvPr id="6" name="TextBox 5">
            <a:extLst>
              <a:ext uri="{FF2B5EF4-FFF2-40B4-BE49-F238E27FC236}">
                <a16:creationId xmlns:a16="http://schemas.microsoft.com/office/drawing/2014/main" id="{49AFAECE-341F-C14D-B4A2-DEC579CB5BA4}"/>
              </a:ext>
            </a:extLst>
          </p:cNvPr>
          <p:cNvSpPr txBox="1"/>
          <p:nvPr/>
        </p:nvSpPr>
        <p:spPr>
          <a:xfrm>
            <a:off x="6597149" y="1476837"/>
            <a:ext cx="3851504" cy="769441"/>
          </a:xfrm>
          <a:prstGeom prst="rect">
            <a:avLst/>
          </a:prstGeom>
          <a:noFill/>
        </p:spPr>
        <p:txBody>
          <a:bodyPr wrap="none" rtlCol="0">
            <a:spAutoFit/>
          </a:bodyPr>
          <a:lstStyle/>
          <a:p>
            <a:pPr algn="ctr"/>
            <a:r>
              <a:rPr lang="en-US" sz="2400" dirty="0"/>
              <a:t>Lab Procedure Manual</a:t>
            </a:r>
          </a:p>
          <a:p>
            <a:pPr algn="ctr"/>
            <a:r>
              <a:rPr lang="en-US" sz="2000" dirty="0"/>
              <a:t>73 total procedures in this example</a:t>
            </a:r>
          </a:p>
        </p:txBody>
      </p:sp>
      <p:sp>
        <p:nvSpPr>
          <p:cNvPr id="7" name="TextBox 6">
            <a:extLst>
              <a:ext uri="{FF2B5EF4-FFF2-40B4-BE49-F238E27FC236}">
                <a16:creationId xmlns:a16="http://schemas.microsoft.com/office/drawing/2014/main" id="{8646048A-1EE9-2A49-B538-D751EEC680B5}"/>
              </a:ext>
            </a:extLst>
          </p:cNvPr>
          <p:cNvSpPr txBox="1"/>
          <p:nvPr/>
        </p:nvSpPr>
        <p:spPr>
          <a:xfrm>
            <a:off x="9198864" y="6358155"/>
            <a:ext cx="2214124" cy="276999"/>
          </a:xfrm>
          <a:prstGeom prst="rect">
            <a:avLst/>
          </a:prstGeom>
          <a:noFill/>
        </p:spPr>
        <p:txBody>
          <a:bodyPr wrap="square" rtlCol="0">
            <a:spAutoFit/>
          </a:bodyPr>
          <a:lstStyle/>
          <a:p>
            <a:pPr algn="r"/>
            <a:r>
              <a:rPr lang="en-US" sz="1200" dirty="0"/>
              <a:t>Adapted from Harrison J, 2019.</a:t>
            </a:r>
          </a:p>
        </p:txBody>
      </p:sp>
    </p:spTree>
    <p:extLst>
      <p:ext uri="{BB962C8B-B14F-4D97-AF65-F5344CB8AC3E}">
        <p14:creationId xmlns:p14="http://schemas.microsoft.com/office/powerpoint/2010/main" val="87047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8F4FFEB7-4B8A-5CD9-A2AB-E0B82A7B96F7}"/>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98160" y="1978025"/>
            <a:ext cx="6004560" cy="4003040"/>
          </a:xfrm>
          <a:prstGeom prst="rect">
            <a:avLst/>
          </a:prstGeom>
        </p:spPr>
      </p:pic>
      <p:sp>
        <p:nvSpPr>
          <p:cNvPr id="2" name="Title 1">
            <a:extLst>
              <a:ext uri="{FF2B5EF4-FFF2-40B4-BE49-F238E27FC236}">
                <a16:creationId xmlns:a16="http://schemas.microsoft.com/office/drawing/2014/main" id="{0690B9A8-A8FB-A6EF-E492-60A75A481CC1}"/>
              </a:ext>
            </a:extLst>
          </p:cNvPr>
          <p:cNvSpPr>
            <a:spLocks noGrp="1"/>
          </p:cNvSpPr>
          <p:nvPr>
            <p:ph type="title"/>
          </p:nvPr>
        </p:nvSpPr>
        <p:spPr/>
        <p:txBody>
          <a:bodyPr/>
          <a:lstStyle/>
          <a:p>
            <a:r>
              <a:rPr lang="en-US" b="1" dirty="0"/>
              <a:t>Software selection and installation</a:t>
            </a:r>
          </a:p>
        </p:txBody>
      </p:sp>
      <p:sp>
        <p:nvSpPr>
          <p:cNvPr id="3" name="Content Placeholder 2">
            <a:extLst>
              <a:ext uri="{FF2B5EF4-FFF2-40B4-BE49-F238E27FC236}">
                <a16:creationId xmlns:a16="http://schemas.microsoft.com/office/drawing/2014/main" id="{A5DD6042-E205-E6CE-1BE5-E3C674753152}"/>
              </a:ext>
            </a:extLst>
          </p:cNvPr>
          <p:cNvSpPr>
            <a:spLocks noGrp="1"/>
          </p:cNvSpPr>
          <p:nvPr>
            <p:ph idx="1"/>
          </p:nvPr>
        </p:nvSpPr>
        <p:spPr>
          <a:xfrm>
            <a:off x="838200" y="1825625"/>
            <a:ext cx="7330440" cy="4667250"/>
          </a:xfrm>
        </p:spPr>
        <p:txBody>
          <a:bodyPr>
            <a:normAutofit/>
          </a:bodyPr>
          <a:lstStyle/>
          <a:p>
            <a:r>
              <a:rPr lang="en-US" dirty="0"/>
              <a:t>LIS lifecycle</a:t>
            </a:r>
          </a:p>
          <a:p>
            <a:r>
              <a:rPr lang="en-US" dirty="0"/>
              <a:t>Software project/development styles</a:t>
            </a:r>
          </a:p>
          <a:p>
            <a:r>
              <a:rPr lang="en-US" dirty="0"/>
              <a:t>Defining requirements</a:t>
            </a:r>
          </a:p>
          <a:p>
            <a:r>
              <a:rPr lang="en-US" dirty="0"/>
              <a:t>System selection process</a:t>
            </a:r>
          </a:p>
          <a:p>
            <a:r>
              <a:rPr lang="en-US" dirty="0"/>
              <a:t>Software licenses</a:t>
            </a:r>
          </a:p>
          <a:p>
            <a:r>
              <a:rPr lang="en-US" dirty="0"/>
              <a:t>Installation and testing</a:t>
            </a:r>
          </a:p>
          <a:p>
            <a:r>
              <a:rPr lang="en-US" dirty="0"/>
              <a:t>User training</a:t>
            </a:r>
          </a:p>
          <a:p>
            <a:r>
              <a:rPr lang="en-US" dirty="0"/>
              <a:t>Go-live</a:t>
            </a:r>
          </a:p>
          <a:p>
            <a:r>
              <a:rPr lang="en-US" dirty="0"/>
              <a:t>Software as a service (SaaS) vs. local hosting</a:t>
            </a:r>
          </a:p>
          <a:p>
            <a:endParaRPr lang="en-US" dirty="0"/>
          </a:p>
          <a:p>
            <a:endParaRPr lang="en-US" dirty="0"/>
          </a:p>
          <a:p>
            <a:endParaRPr lang="en-US" dirty="0"/>
          </a:p>
        </p:txBody>
      </p:sp>
      <p:sp>
        <p:nvSpPr>
          <p:cNvPr id="8" name="TextBox 7">
            <a:extLst>
              <a:ext uri="{FF2B5EF4-FFF2-40B4-BE49-F238E27FC236}">
                <a16:creationId xmlns:a16="http://schemas.microsoft.com/office/drawing/2014/main" id="{B9A8B4B1-DB20-86FE-7705-34939CFF928D}"/>
              </a:ext>
            </a:extLst>
          </p:cNvPr>
          <p:cNvSpPr txBox="1"/>
          <p:nvPr/>
        </p:nvSpPr>
        <p:spPr>
          <a:xfrm>
            <a:off x="9372937" y="5821471"/>
            <a:ext cx="1980863" cy="276999"/>
          </a:xfrm>
          <a:prstGeom prst="rect">
            <a:avLst/>
          </a:prstGeom>
          <a:noFill/>
        </p:spPr>
        <p:txBody>
          <a:bodyPr wrap="none" rtlCol="0">
            <a:spAutoFit/>
          </a:bodyPr>
          <a:lstStyle/>
          <a:p>
            <a:r>
              <a:rPr lang="en-US" sz="1200" dirty="0">
                <a:hlinkClick r:id="rId4"/>
              </a:rPr>
              <a:t>Image by storyset</a:t>
            </a:r>
            <a:r>
              <a:rPr lang="en-US" sz="1200" dirty="0"/>
              <a:t> on </a:t>
            </a:r>
            <a:r>
              <a:rPr lang="en-US" sz="1200" dirty="0" err="1"/>
              <a:t>Freepik</a:t>
            </a:r>
            <a:endParaRPr lang="en-US" sz="1200" dirty="0"/>
          </a:p>
        </p:txBody>
      </p:sp>
    </p:spTree>
    <p:extLst>
      <p:ext uri="{BB962C8B-B14F-4D97-AF65-F5344CB8AC3E}">
        <p14:creationId xmlns:p14="http://schemas.microsoft.com/office/powerpoint/2010/main" val="405147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id="{BE6A6958-0770-2847-957B-FD90AED8C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1" y="1825816"/>
            <a:ext cx="5613399" cy="4096736"/>
          </a:xfrm>
          <a:prstGeom prst="rect">
            <a:avLst/>
          </a:prstGeom>
        </p:spPr>
      </p:pic>
      <p:sp>
        <p:nvSpPr>
          <p:cNvPr id="2" name="Title 1">
            <a:extLst>
              <a:ext uri="{FF2B5EF4-FFF2-40B4-BE49-F238E27FC236}">
                <a16:creationId xmlns:a16="http://schemas.microsoft.com/office/drawing/2014/main" id="{2031D76E-0153-534B-AA14-8F7A8E78ADA5}"/>
              </a:ext>
            </a:extLst>
          </p:cNvPr>
          <p:cNvSpPr>
            <a:spLocks noGrp="1"/>
          </p:cNvSpPr>
          <p:nvPr>
            <p:ph type="title"/>
          </p:nvPr>
        </p:nvSpPr>
        <p:spPr/>
        <p:txBody>
          <a:bodyPr/>
          <a:lstStyle/>
          <a:p>
            <a:r>
              <a:rPr lang="en-US" b="1" dirty="0"/>
              <a:t>LIS system lifecycle</a:t>
            </a:r>
          </a:p>
        </p:txBody>
      </p:sp>
      <p:sp>
        <p:nvSpPr>
          <p:cNvPr id="7" name="Content Placeholder 6">
            <a:extLst>
              <a:ext uri="{FF2B5EF4-FFF2-40B4-BE49-F238E27FC236}">
                <a16:creationId xmlns:a16="http://schemas.microsoft.com/office/drawing/2014/main" id="{AC399D3E-D63C-E944-A472-EC7515F3BE15}"/>
              </a:ext>
            </a:extLst>
          </p:cNvPr>
          <p:cNvSpPr>
            <a:spLocks noGrp="1"/>
          </p:cNvSpPr>
          <p:nvPr>
            <p:ph idx="1"/>
          </p:nvPr>
        </p:nvSpPr>
        <p:spPr>
          <a:xfrm>
            <a:off x="838201" y="1825625"/>
            <a:ext cx="10820400" cy="4825546"/>
          </a:xfrm>
        </p:spPr>
        <p:txBody>
          <a:bodyPr>
            <a:normAutofit/>
          </a:bodyPr>
          <a:lstStyle/>
          <a:p>
            <a:r>
              <a:rPr lang="en-US" dirty="0"/>
              <a:t>Lifespan 10-20 years or more</a:t>
            </a:r>
          </a:p>
          <a:p>
            <a:r>
              <a:rPr lang="en-US" dirty="0"/>
              <a:t>Recent replacements</a:t>
            </a:r>
            <a:br>
              <a:rPr lang="en-US" dirty="0"/>
            </a:br>
            <a:r>
              <a:rPr lang="en-US" dirty="0"/>
              <a:t>more related to EHR adoption</a:t>
            </a:r>
            <a:br>
              <a:rPr lang="en-US" dirty="0"/>
            </a:br>
            <a:r>
              <a:rPr lang="en-US" dirty="0"/>
              <a:t>than lab needs</a:t>
            </a:r>
          </a:p>
          <a:p>
            <a:r>
              <a:rPr lang="en-US" dirty="0"/>
              <a:t>Stages</a:t>
            </a:r>
          </a:p>
          <a:p>
            <a:pPr lvl="1"/>
            <a:r>
              <a:rPr lang="en-US" dirty="0"/>
              <a:t>Requirements &amp; goals</a:t>
            </a:r>
          </a:p>
          <a:p>
            <a:pPr lvl="1"/>
            <a:r>
              <a:rPr lang="en-US" dirty="0"/>
              <a:t>System selection</a:t>
            </a:r>
          </a:p>
          <a:p>
            <a:pPr lvl="1"/>
            <a:r>
              <a:rPr lang="en-US" dirty="0"/>
              <a:t>Installation and testing</a:t>
            </a:r>
          </a:p>
          <a:p>
            <a:pPr lvl="1"/>
            <a:r>
              <a:rPr lang="en-US" dirty="0"/>
              <a:t>Operations and maintenance</a:t>
            </a:r>
          </a:p>
          <a:p>
            <a:pPr lvl="1"/>
            <a:r>
              <a:rPr lang="en-US" dirty="0"/>
              <a:t>Termination and decommissioning (SaaS?)</a:t>
            </a:r>
          </a:p>
          <a:p>
            <a:r>
              <a:rPr lang="en-US" dirty="0"/>
              <a:t>Selection and installation may take 1-2 years, less for smaller systems</a:t>
            </a:r>
          </a:p>
        </p:txBody>
      </p:sp>
      <p:sp>
        <p:nvSpPr>
          <p:cNvPr id="20" name="TextBox 19">
            <a:extLst>
              <a:ext uri="{FF2B5EF4-FFF2-40B4-BE49-F238E27FC236}">
                <a16:creationId xmlns:a16="http://schemas.microsoft.com/office/drawing/2014/main" id="{98B743CC-DB4E-7A4B-8174-179663819169}"/>
              </a:ext>
            </a:extLst>
          </p:cNvPr>
          <p:cNvSpPr txBox="1"/>
          <p:nvPr/>
        </p:nvSpPr>
        <p:spPr>
          <a:xfrm>
            <a:off x="8077316" y="3493066"/>
            <a:ext cx="1048429" cy="646331"/>
          </a:xfrm>
          <a:prstGeom prst="rect">
            <a:avLst/>
          </a:prstGeom>
          <a:noFill/>
        </p:spPr>
        <p:txBody>
          <a:bodyPr wrap="none" rtlCol="0">
            <a:spAutoFit/>
          </a:bodyPr>
          <a:lstStyle/>
          <a:p>
            <a:pPr algn="ctr"/>
            <a:r>
              <a:rPr lang="en-US" b="1" dirty="0">
                <a:solidFill>
                  <a:schemeClr val="accent2"/>
                </a:solidFill>
              </a:rPr>
              <a:t>Software</a:t>
            </a:r>
          </a:p>
          <a:p>
            <a:pPr algn="ctr"/>
            <a:r>
              <a:rPr lang="en-US" b="1" dirty="0">
                <a:solidFill>
                  <a:schemeClr val="accent2"/>
                </a:solidFill>
              </a:rPr>
              <a:t>Lifecycle</a:t>
            </a:r>
          </a:p>
        </p:txBody>
      </p:sp>
    </p:spTree>
    <p:extLst>
      <p:ext uri="{BB962C8B-B14F-4D97-AF65-F5344CB8AC3E}">
        <p14:creationId xmlns:p14="http://schemas.microsoft.com/office/powerpoint/2010/main" val="25716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83693A00-6CC3-3102-4566-7658E6D2A32E}"/>
              </a:ext>
            </a:extLst>
          </p:cNvPr>
          <p:cNvGrpSpPr/>
          <p:nvPr/>
        </p:nvGrpSpPr>
        <p:grpSpPr>
          <a:xfrm>
            <a:off x="5724359" y="2702611"/>
            <a:ext cx="2667631" cy="1861877"/>
            <a:chOff x="5724359" y="2702611"/>
            <a:chExt cx="2667631" cy="1861877"/>
          </a:xfrm>
        </p:grpSpPr>
        <p:pic>
          <p:nvPicPr>
            <p:cNvPr id="8" name="Picture 7" descr="A picture containing text, sign, screenshot&#10;&#10;Description automatically generated">
              <a:extLst>
                <a:ext uri="{FF2B5EF4-FFF2-40B4-BE49-F238E27FC236}">
                  <a16:creationId xmlns:a16="http://schemas.microsoft.com/office/drawing/2014/main" id="{5323E119-BF1B-58FC-A108-B9A4E832C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359" y="2702611"/>
              <a:ext cx="2643866" cy="1861877"/>
            </a:xfrm>
            <a:prstGeom prst="rect">
              <a:avLst/>
            </a:prstGeom>
          </p:spPr>
        </p:pic>
        <p:sp>
          <p:nvSpPr>
            <p:cNvPr id="15" name="TextBox 14">
              <a:extLst>
                <a:ext uri="{FF2B5EF4-FFF2-40B4-BE49-F238E27FC236}">
                  <a16:creationId xmlns:a16="http://schemas.microsoft.com/office/drawing/2014/main" id="{43D14F4F-4AA5-09AD-A395-42CD7F3226FE}"/>
                </a:ext>
              </a:extLst>
            </p:cNvPr>
            <p:cNvSpPr txBox="1"/>
            <p:nvPr/>
          </p:nvSpPr>
          <p:spPr>
            <a:xfrm>
              <a:off x="7349204" y="2841043"/>
              <a:ext cx="1042786" cy="646331"/>
            </a:xfrm>
            <a:prstGeom prst="rect">
              <a:avLst/>
            </a:prstGeom>
            <a:noFill/>
          </p:spPr>
          <p:txBody>
            <a:bodyPr wrap="none" rtlCol="0">
              <a:spAutoFit/>
            </a:bodyPr>
            <a:lstStyle/>
            <a:p>
              <a:pPr algn="r"/>
              <a:r>
                <a:rPr lang="en-US" dirty="0"/>
                <a:t>Waterfall</a:t>
              </a:r>
            </a:p>
            <a:p>
              <a:pPr algn="r"/>
              <a:r>
                <a:rPr lang="en-US" dirty="0"/>
                <a:t>Model</a:t>
              </a:r>
            </a:p>
          </p:txBody>
        </p:sp>
      </p:grpSp>
      <p:sp>
        <p:nvSpPr>
          <p:cNvPr id="2" name="Title 1">
            <a:extLst>
              <a:ext uri="{FF2B5EF4-FFF2-40B4-BE49-F238E27FC236}">
                <a16:creationId xmlns:a16="http://schemas.microsoft.com/office/drawing/2014/main" id="{B7C75539-5F9A-C443-9B63-F5150FCB58BE}"/>
              </a:ext>
            </a:extLst>
          </p:cNvPr>
          <p:cNvSpPr>
            <a:spLocks noGrp="1"/>
          </p:cNvSpPr>
          <p:nvPr>
            <p:ph type="title"/>
          </p:nvPr>
        </p:nvSpPr>
        <p:spPr/>
        <p:txBody>
          <a:bodyPr/>
          <a:lstStyle/>
          <a:p>
            <a:r>
              <a:rPr lang="en-US" b="1" dirty="0"/>
              <a:t>Software/IT project styles</a:t>
            </a:r>
          </a:p>
        </p:txBody>
      </p:sp>
      <p:sp>
        <p:nvSpPr>
          <p:cNvPr id="3" name="Content Placeholder 2">
            <a:extLst>
              <a:ext uri="{FF2B5EF4-FFF2-40B4-BE49-F238E27FC236}">
                <a16:creationId xmlns:a16="http://schemas.microsoft.com/office/drawing/2014/main" id="{27BEF22C-8ED4-694D-934D-B9A824C5A955}"/>
              </a:ext>
            </a:extLst>
          </p:cNvPr>
          <p:cNvSpPr>
            <a:spLocks noGrp="1"/>
          </p:cNvSpPr>
          <p:nvPr>
            <p:ph idx="1"/>
          </p:nvPr>
        </p:nvSpPr>
        <p:spPr>
          <a:xfrm>
            <a:off x="838200" y="1825624"/>
            <a:ext cx="5589493" cy="4503163"/>
          </a:xfrm>
        </p:spPr>
        <p:txBody>
          <a:bodyPr>
            <a:normAutofit fontScale="85000" lnSpcReduction="20000"/>
          </a:bodyPr>
          <a:lstStyle/>
          <a:p>
            <a:pPr>
              <a:lnSpc>
                <a:spcPct val="110000"/>
              </a:lnSpc>
            </a:pPr>
            <a:r>
              <a:rPr lang="en-US" dirty="0"/>
              <a:t>Waterfall</a:t>
            </a:r>
          </a:p>
          <a:p>
            <a:pPr lvl="1">
              <a:lnSpc>
                <a:spcPct val="110000"/>
              </a:lnSpc>
            </a:pPr>
            <a:r>
              <a:rPr lang="en-US" dirty="0"/>
              <a:t>Progressive from requirements definition </a:t>
            </a:r>
            <a:br>
              <a:rPr lang="en-US" dirty="0"/>
            </a:br>
            <a:r>
              <a:rPr lang="en-US" dirty="0"/>
              <a:t>to software deployment</a:t>
            </a:r>
          </a:p>
          <a:p>
            <a:pPr lvl="1">
              <a:lnSpc>
                <a:spcPct val="110000"/>
              </a:lnSpc>
            </a:pPr>
            <a:r>
              <a:rPr lang="en-US" dirty="0"/>
              <a:t>Software available at end</a:t>
            </a:r>
          </a:p>
          <a:p>
            <a:pPr>
              <a:lnSpc>
                <a:spcPct val="110000"/>
              </a:lnSpc>
            </a:pPr>
            <a:r>
              <a:rPr lang="en-US" dirty="0"/>
              <a:t>Spiral/Incremental</a:t>
            </a:r>
          </a:p>
          <a:p>
            <a:pPr lvl="1">
              <a:lnSpc>
                <a:spcPct val="110000"/>
              </a:lnSpc>
            </a:pPr>
            <a:r>
              <a:rPr lang="en-US" dirty="0"/>
              <a:t>Development/deployment cycle that progressively adds features</a:t>
            </a:r>
          </a:p>
          <a:p>
            <a:pPr lvl="1">
              <a:lnSpc>
                <a:spcPct val="110000"/>
              </a:lnSpc>
            </a:pPr>
            <a:r>
              <a:rPr lang="en-US" dirty="0"/>
              <a:t>Interim software available for review and use</a:t>
            </a:r>
          </a:p>
          <a:p>
            <a:pPr>
              <a:lnSpc>
                <a:spcPct val="110000"/>
              </a:lnSpc>
            </a:pPr>
            <a:r>
              <a:rPr lang="en-US" dirty="0"/>
              <a:t>Agile</a:t>
            </a:r>
          </a:p>
          <a:p>
            <a:pPr lvl="1">
              <a:lnSpc>
                <a:spcPct val="110000"/>
              </a:lnSpc>
            </a:pPr>
            <a:r>
              <a:rPr lang="en-US" dirty="0"/>
              <a:t>Users and developers work together </a:t>
            </a:r>
            <a:br>
              <a:rPr lang="en-US" dirty="0"/>
            </a:br>
            <a:r>
              <a:rPr lang="en-US" dirty="0"/>
              <a:t>in short sequential bursts (sprints) to </a:t>
            </a:r>
            <a:br>
              <a:rPr lang="en-US" dirty="0"/>
            </a:br>
            <a:r>
              <a:rPr lang="en-US" dirty="0"/>
              <a:t>finish components of the project</a:t>
            </a:r>
          </a:p>
        </p:txBody>
      </p:sp>
      <p:grpSp>
        <p:nvGrpSpPr>
          <p:cNvPr id="43" name="Group 42">
            <a:extLst>
              <a:ext uri="{FF2B5EF4-FFF2-40B4-BE49-F238E27FC236}">
                <a16:creationId xmlns:a16="http://schemas.microsoft.com/office/drawing/2014/main" id="{E5289D70-7081-3DA3-797B-FC981C010E0C}"/>
              </a:ext>
            </a:extLst>
          </p:cNvPr>
          <p:cNvGrpSpPr/>
          <p:nvPr/>
        </p:nvGrpSpPr>
        <p:grpSpPr>
          <a:xfrm>
            <a:off x="5680698" y="4825106"/>
            <a:ext cx="5814704" cy="1787793"/>
            <a:chOff x="5680698" y="4825106"/>
            <a:chExt cx="5814704" cy="1787793"/>
          </a:xfrm>
        </p:grpSpPr>
        <p:sp>
          <p:nvSpPr>
            <p:cNvPr id="11" name="TextBox 10">
              <a:extLst>
                <a:ext uri="{FF2B5EF4-FFF2-40B4-BE49-F238E27FC236}">
                  <a16:creationId xmlns:a16="http://schemas.microsoft.com/office/drawing/2014/main" id="{89A5B29C-0821-8E48-99B6-83B3B52E3EF3}"/>
                </a:ext>
              </a:extLst>
            </p:cNvPr>
            <p:cNvSpPr txBox="1"/>
            <p:nvPr/>
          </p:nvSpPr>
          <p:spPr>
            <a:xfrm>
              <a:off x="5680698" y="5622707"/>
              <a:ext cx="1236877" cy="880369"/>
            </a:xfrm>
            <a:prstGeom prst="rect">
              <a:avLst/>
            </a:prstGeom>
            <a:noFill/>
          </p:spPr>
          <p:txBody>
            <a:bodyPr wrap="none" rtlCol="0">
              <a:spAutoFit/>
            </a:bodyPr>
            <a:lstStyle/>
            <a:p>
              <a:pPr algn="r">
                <a:lnSpc>
                  <a:spcPct val="150000"/>
                </a:lnSpc>
              </a:pPr>
              <a:r>
                <a:rPr lang="en-US" dirty="0"/>
                <a:t>Developers</a:t>
              </a:r>
            </a:p>
            <a:p>
              <a:pPr algn="r">
                <a:lnSpc>
                  <a:spcPct val="150000"/>
                </a:lnSpc>
              </a:pPr>
              <a:r>
                <a:rPr lang="en-US" dirty="0"/>
                <a:t>Users</a:t>
              </a:r>
            </a:p>
          </p:txBody>
        </p:sp>
        <p:sp>
          <p:nvSpPr>
            <p:cNvPr id="12" name="Right Brace 11">
              <a:extLst>
                <a:ext uri="{FF2B5EF4-FFF2-40B4-BE49-F238E27FC236}">
                  <a16:creationId xmlns:a16="http://schemas.microsoft.com/office/drawing/2014/main" id="{591CA72D-E334-2C4A-BF4A-F46D97877DEE}"/>
                </a:ext>
              </a:extLst>
            </p:cNvPr>
            <p:cNvSpPr/>
            <p:nvPr/>
          </p:nvSpPr>
          <p:spPr>
            <a:xfrm>
              <a:off x="6854945" y="5716667"/>
              <a:ext cx="178573" cy="786410"/>
            </a:xfrm>
            <a:prstGeom prst="rightBrace">
              <a:avLst>
                <a:gd name="adj1" fmla="val 3288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89FB9ADC-6F49-EA42-A161-CE39B47C85A7}"/>
                </a:ext>
              </a:extLst>
            </p:cNvPr>
            <p:cNvSpPr/>
            <p:nvPr/>
          </p:nvSpPr>
          <p:spPr>
            <a:xfrm>
              <a:off x="7828438" y="4825106"/>
              <a:ext cx="2818356" cy="43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Agile Model</a:t>
              </a:r>
            </a:p>
          </p:txBody>
        </p:sp>
        <p:sp>
          <p:nvSpPr>
            <p:cNvPr id="33" name="TextBox 32">
              <a:extLst>
                <a:ext uri="{FF2B5EF4-FFF2-40B4-BE49-F238E27FC236}">
                  <a16:creationId xmlns:a16="http://schemas.microsoft.com/office/drawing/2014/main" id="{6E82E18D-AF35-BED0-D482-BCF26C708D73}"/>
                </a:ext>
              </a:extLst>
            </p:cNvPr>
            <p:cNvSpPr txBox="1"/>
            <p:nvPr/>
          </p:nvSpPr>
          <p:spPr>
            <a:xfrm>
              <a:off x="7026935" y="6305122"/>
              <a:ext cx="4468467" cy="307777"/>
            </a:xfrm>
            <a:prstGeom prst="rect">
              <a:avLst/>
            </a:prstGeom>
            <a:noFill/>
          </p:spPr>
          <p:txBody>
            <a:bodyPr wrap="none" rtlCol="0">
              <a:spAutoFit/>
            </a:bodyPr>
            <a:lstStyle/>
            <a:p>
              <a:pPr algn="ctr"/>
              <a:r>
                <a:rPr lang="en-US" sz="1400" dirty="0"/>
                <a:t>Plan – Design – Develop – Test – Deploy – Review – Launch</a:t>
              </a:r>
            </a:p>
          </p:txBody>
        </p:sp>
        <p:pic>
          <p:nvPicPr>
            <p:cNvPr id="35" name="Picture 34" descr="Icon&#10;&#10;Description automatically generated">
              <a:extLst>
                <a:ext uri="{FF2B5EF4-FFF2-40B4-BE49-F238E27FC236}">
                  <a16:creationId xmlns:a16="http://schemas.microsoft.com/office/drawing/2014/main" id="{73036648-1511-46FE-D954-76761CB4F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083" y="5223763"/>
              <a:ext cx="1088110" cy="1088110"/>
            </a:xfrm>
            <a:prstGeom prst="rect">
              <a:avLst/>
            </a:prstGeom>
          </p:spPr>
        </p:pic>
        <p:pic>
          <p:nvPicPr>
            <p:cNvPr id="36" name="Picture 35" descr="Icon&#10;&#10;Description automatically generated">
              <a:extLst>
                <a:ext uri="{FF2B5EF4-FFF2-40B4-BE49-F238E27FC236}">
                  <a16:creationId xmlns:a16="http://schemas.microsoft.com/office/drawing/2014/main" id="{02BB15D5-20C3-9BF4-042F-B3DC9BB45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826" y="5223763"/>
              <a:ext cx="1088110" cy="1088110"/>
            </a:xfrm>
            <a:prstGeom prst="rect">
              <a:avLst/>
            </a:prstGeom>
          </p:spPr>
        </p:pic>
        <p:pic>
          <p:nvPicPr>
            <p:cNvPr id="37" name="Picture 36" descr="Icon&#10;&#10;Description automatically generated">
              <a:extLst>
                <a:ext uri="{FF2B5EF4-FFF2-40B4-BE49-F238E27FC236}">
                  <a16:creationId xmlns:a16="http://schemas.microsoft.com/office/drawing/2014/main" id="{D3B7CCB8-D599-5B8C-7331-66F9B3C35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569" y="5223763"/>
              <a:ext cx="1088110" cy="1088110"/>
            </a:xfrm>
            <a:prstGeom prst="rect">
              <a:avLst/>
            </a:prstGeom>
          </p:spPr>
        </p:pic>
        <p:pic>
          <p:nvPicPr>
            <p:cNvPr id="38" name="Picture 37" descr="Icon&#10;&#10;Description automatically generated">
              <a:extLst>
                <a:ext uri="{FF2B5EF4-FFF2-40B4-BE49-F238E27FC236}">
                  <a16:creationId xmlns:a16="http://schemas.microsoft.com/office/drawing/2014/main" id="{0B20900C-9B4B-A0B1-1ECA-BC8EEA8FB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312" y="5223763"/>
              <a:ext cx="1088110" cy="1088110"/>
            </a:xfrm>
            <a:prstGeom prst="rect">
              <a:avLst/>
            </a:prstGeom>
          </p:spPr>
        </p:pic>
      </p:grpSp>
      <p:grpSp>
        <p:nvGrpSpPr>
          <p:cNvPr id="42" name="Group 41">
            <a:extLst>
              <a:ext uri="{FF2B5EF4-FFF2-40B4-BE49-F238E27FC236}">
                <a16:creationId xmlns:a16="http://schemas.microsoft.com/office/drawing/2014/main" id="{6FC4E781-D5BF-00D5-5923-914CA3DDCEEB}"/>
              </a:ext>
            </a:extLst>
          </p:cNvPr>
          <p:cNvGrpSpPr/>
          <p:nvPr/>
        </p:nvGrpSpPr>
        <p:grpSpPr>
          <a:xfrm>
            <a:off x="8833864" y="1829897"/>
            <a:ext cx="2639104" cy="2660581"/>
            <a:chOff x="8833864" y="1829897"/>
            <a:chExt cx="2639104" cy="2660581"/>
          </a:xfrm>
        </p:grpSpPr>
        <p:pic>
          <p:nvPicPr>
            <p:cNvPr id="17" name="Picture 16" descr="A picture containing candelabrum&#10;&#10;Description automatically generated">
              <a:extLst>
                <a:ext uri="{FF2B5EF4-FFF2-40B4-BE49-F238E27FC236}">
                  <a16:creationId xmlns:a16="http://schemas.microsoft.com/office/drawing/2014/main" id="{D7C70DB9-D277-0C67-5C37-96E7866A3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298081" flipH="1">
              <a:off x="9460464" y="2822454"/>
              <a:ext cx="1254224" cy="1254224"/>
            </a:xfrm>
            <a:prstGeom prst="rect">
              <a:avLst/>
            </a:prstGeom>
          </p:spPr>
        </p:pic>
        <p:sp>
          <p:nvSpPr>
            <p:cNvPr id="18" name="Triangle 17">
              <a:extLst>
                <a:ext uri="{FF2B5EF4-FFF2-40B4-BE49-F238E27FC236}">
                  <a16:creationId xmlns:a16="http://schemas.microsoft.com/office/drawing/2014/main" id="{70A8899B-3B31-8974-1FF3-C0466F1029DD}"/>
                </a:ext>
              </a:extLst>
            </p:cNvPr>
            <p:cNvSpPr/>
            <p:nvPr/>
          </p:nvSpPr>
          <p:spPr>
            <a:xfrm rot="5400000">
              <a:off x="10117958" y="2695595"/>
              <a:ext cx="259069" cy="198704"/>
            </a:xfrm>
            <a:prstGeom prst="triangle">
              <a:avLst/>
            </a:prstGeom>
            <a:solidFill>
              <a:srgbClr val="40A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8271D20-F57D-A4D4-3AEA-5EC1E59E588F}"/>
                </a:ext>
              </a:extLst>
            </p:cNvPr>
            <p:cNvCxnSpPr>
              <a:cxnSpLocks/>
            </p:cNvCxnSpPr>
            <p:nvPr/>
          </p:nvCxnSpPr>
          <p:spPr>
            <a:xfrm flipV="1">
              <a:off x="10125308" y="2342758"/>
              <a:ext cx="0" cy="2145217"/>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40DFD4-CC66-EC7D-6E76-09AC28623221}"/>
                </a:ext>
              </a:extLst>
            </p:cNvPr>
            <p:cNvCxnSpPr>
              <a:cxnSpLocks/>
            </p:cNvCxnSpPr>
            <p:nvPr/>
          </p:nvCxnSpPr>
          <p:spPr>
            <a:xfrm flipH="1">
              <a:off x="8976349" y="3425347"/>
              <a:ext cx="2238361"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DF87E69-32E4-E794-DF7B-5341DC226766}"/>
                </a:ext>
              </a:extLst>
            </p:cNvPr>
            <p:cNvSpPr/>
            <p:nvPr/>
          </p:nvSpPr>
          <p:spPr>
            <a:xfrm>
              <a:off x="10352489" y="2346778"/>
              <a:ext cx="956563" cy="27068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Plan</a:t>
              </a:r>
            </a:p>
          </p:txBody>
        </p:sp>
        <p:sp>
          <p:nvSpPr>
            <p:cNvPr id="27" name="Rounded Rectangle 26">
              <a:extLst>
                <a:ext uri="{FF2B5EF4-FFF2-40B4-BE49-F238E27FC236}">
                  <a16:creationId xmlns:a16="http://schemas.microsoft.com/office/drawing/2014/main" id="{40DDBD52-02E1-470F-E9D1-69569D497679}"/>
                </a:ext>
              </a:extLst>
            </p:cNvPr>
            <p:cNvSpPr/>
            <p:nvPr/>
          </p:nvSpPr>
          <p:spPr>
            <a:xfrm>
              <a:off x="10352490" y="4219792"/>
              <a:ext cx="956562" cy="27068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a:t>
              </a:r>
            </a:p>
          </p:txBody>
        </p:sp>
        <p:sp>
          <p:nvSpPr>
            <p:cNvPr id="29" name="Rounded Rectangle 28">
              <a:extLst>
                <a:ext uri="{FF2B5EF4-FFF2-40B4-BE49-F238E27FC236}">
                  <a16:creationId xmlns:a16="http://schemas.microsoft.com/office/drawing/2014/main" id="{3A8159F6-E849-2569-DBE1-F1A96E2C9F90}"/>
                </a:ext>
              </a:extLst>
            </p:cNvPr>
            <p:cNvSpPr/>
            <p:nvPr/>
          </p:nvSpPr>
          <p:spPr>
            <a:xfrm>
              <a:off x="8951190" y="2342758"/>
              <a:ext cx="956564" cy="26912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Test</a:t>
              </a:r>
            </a:p>
          </p:txBody>
        </p:sp>
        <p:sp>
          <p:nvSpPr>
            <p:cNvPr id="31" name="Rounded Rectangle 30">
              <a:extLst>
                <a:ext uri="{FF2B5EF4-FFF2-40B4-BE49-F238E27FC236}">
                  <a16:creationId xmlns:a16="http://schemas.microsoft.com/office/drawing/2014/main" id="{29A927C6-C1E2-2B31-FA12-2BADA7A00F4F}"/>
                </a:ext>
              </a:extLst>
            </p:cNvPr>
            <p:cNvSpPr/>
            <p:nvPr/>
          </p:nvSpPr>
          <p:spPr>
            <a:xfrm>
              <a:off x="8951193" y="4216123"/>
              <a:ext cx="956561" cy="27185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Develop</a:t>
              </a:r>
            </a:p>
          </p:txBody>
        </p:sp>
        <p:sp>
          <p:nvSpPr>
            <p:cNvPr id="32" name="TextBox 31">
              <a:extLst>
                <a:ext uri="{FF2B5EF4-FFF2-40B4-BE49-F238E27FC236}">
                  <a16:creationId xmlns:a16="http://schemas.microsoft.com/office/drawing/2014/main" id="{806467D7-50ED-72BA-EDF2-806555916C8F}"/>
                </a:ext>
              </a:extLst>
            </p:cNvPr>
            <p:cNvSpPr txBox="1"/>
            <p:nvPr/>
          </p:nvSpPr>
          <p:spPr>
            <a:xfrm>
              <a:off x="8833864" y="1829897"/>
              <a:ext cx="2582887" cy="369332"/>
            </a:xfrm>
            <a:prstGeom prst="rect">
              <a:avLst/>
            </a:prstGeom>
            <a:noFill/>
          </p:spPr>
          <p:txBody>
            <a:bodyPr wrap="none" rtlCol="0">
              <a:spAutoFit/>
            </a:bodyPr>
            <a:lstStyle/>
            <a:p>
              <a:pPr algn="ctr"/>
              <a:r>
                <a:rPr lang="en-US" dirty="0"/>
                <a:t>Spiral/Incremental Model</a:t>
              </a:r>
            </a:p>
          </p:txBody>
        </p:sp>
        <p:sp>
          <p:nvSpPr>
            <p:cNvPr id="41" name="TextBox 40">
              <a:extLst>
                <a:ext uri="{FF2B5EF4-FFF2-40B4-BE49-F238E27FC236}">
                  <a16:creationId xmlns:a16="http://schemas.microsoft.com/office/drawing/2014/main" id="{EEE31EFC-D975-6494-5B5F-07E76D7C795B}"/>
                </a:ext>
              </a:extLst>
            </p:cNvPr>
            <p:cNvSpPr txBox="1"/>
            <p:nvPr/>
          </p:nvSpPr>
          <p:spPr>
            <a:xfrm>
              <a:off x="10323679" y="2644315"/>
              <a:ext cx="1149289" cy="307777"/>
            </a:xfrm>
            <a:prstGeom prst="rect">
              <a:avLst/>
            </a:prstGeom>
            <a:noFill/>
          </p:spPr>
          <p:txBody>
            <a:bodyPr wrap="none" rtlCol="0">
              <a:spAutoFit/>
            </a:bodyPr>
            <a:lstStyle/>
            <a:p>
              <a:r>
                <a:rPr lang="en-US" sz="1400" dirty="0"/>
                <a:t>Maintenance</a:t>
              </a:r>
            </a:p>
          </p:txBody>
        </p:sp>
      </p:grpSp>
    </p:spTree>
    <p:extLst>
      <p:ext uri="{BB962C8B-B14F-4D97-AF65-F5344CB8AC3E}">
        <p14:creationId xmlns:p14="http://schemas.microsoft.com/office/powerpoint/2010/main" val="14143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44DE7D-8101-D658-E5E9-076CEE2FD62F}"/>
              </a:ext>
            </a:extLst>
          </p:cNvPr>
          <p:cNvSpPr/>
          <p:nvPr/>
        </p:nvSpPr>
        <p:spPr>
          <a:xfrm>
            <a:off x="6106885" y="2111830"/>
            <a:ext cx="4778829" cy="401682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4FE40-F7D1-2E46-A9A7-A201391A5C3F}"/>
              </a:ext>
            </a:extLst>
          </p:cNvPr>
          <p:cNvSpPr>
            <a:spLocks noGrp="1"/>
          </p:cNvSpPr>
          <p:nvPr>
            <p:ph type="title"/>
          </p:nvPr>
        </p:nvSpPr>
        <p:spPr/>
        <p:txBody>
          <a:bodyPr/>
          <a:lstStyle/>
          <a:p>
            <a:r>
              <a:rPr lang="en-US" b="1" dirty="0"/>
              <a:t>Setting requirements and goals</a:t>
            </a:r>
          </a:p>
        </p:txBody>
      </p:sp>
      <p:sp>
        <p:nvSpPr>
          <p:cNvPr id="3" name="Content Placeholder 2">
            <a:extLst>
              <a:ext uri="{FF2B5EF4-FFF2-40B4-BE49-F238E27FC236}">
                <a16:creationId xmlns:a16="http://schemas.microsoft.com/office/drawing/2014/main" id="{9DFA7373-A4F4-F342-9E6A-6FC943241967}"/>
              </a:ext>
            </a:extLst>
          </p:cNvPr>
          <p:cNvSpPr>
            <a:spLocks noGrp="1"/>
          </p:cNvSpPr>
          <p:nvPr>
            <p:ph idx="1"/>
          </p:nvPr>
        </p:nvSpPr>
        <p:spPr>
          <a:xfrm>
            <a:off x="838200" y="1629680"/>
            <a:ext cx="4778829" cy="4934405"/>
          </a:xfrm>
        </p:spPr>
        <p:txBody>
          <a:bodyPr>
            <a:normAutofit fontScale="70000" lnSpcReduction="20000"/>
          </a:bodyPr>
          <a:lstStyle/>
          <a:p>
            <a:pPr>
              <a:lnSpc>
                <a:spcPct val="120000"/>
              </a:lnSpc>
            </a:pPr>
            <a:r>
              <a:rPr lang="en-US" dirty="0"/>
              <a:t>Identify stakeholder groups</a:t>
            </a:r>
          </a:p>
          <a:p>
            <a:pPr>
              <a:lnSpc>
                <a:spcPct val="120000"/>
              </a:lnSpc>
            </a:pPr>
            <a:r>
              <a:rPr lang="en-US" dirty="0"/>
              <a:t>Identify project management, possibly from a project management office</a:t>
            </a:r>
          </a:p>
          <a:p>
            <a:pPr>
              <a:lnSpc>
                <a:spcPct val="120000"/>
              </a:lnSpc>
            </a:pPr>
            <a:r>
              <a:rPr lang="en-US" dirty="0"/>
              <a:t>Establish steering committee with stakeholder representation</a:t>
            </a:r>
          </a:p>
          <a:p>
            <a:pPr lvl="1">
              <a:lnSpc>
                <a:spcPct val="120000"/>
              </a:lnSpc>
            </a:pPr>
            <a:r>
              <a:rPr lang="en-US" dirty="0"/>
              <a:t>Stakeholder workgroups</a:t>
            </a:r>
          </a:p>
          <a:p>
            <a:pPr lvl="1">
              <a:lnSpc>
                <a:spcPct val="120000"/>
              </a:lnSpc>
            </a:pPr>
            <a:r>
              <a:rPr lang="en-US" dirty="0"/>
              <a:t>Project champions in stakeholder areas</a:t>
            </a:r>
          </a:p>
          <a:p>
            <a:pPr>
              <a:lnSpc>
                <a:spcPct val="120000"/>
              </a:lnSpc>
            </a:pPr>
            <a:r>
              <a:rPr lang="en-US" dirty="0"/>
              <a:t>Define desired business outcomes</a:t>
            </a:r>
          </a:p>
          <a:p>
            <a:pPr>
              <a:lnSpc>
                <a:spcPct val="120000"/>
              </a:lnSpc>
            </a:pPr>
            <a:r>
              <a:rPr lang="en-US" dirty="0"/>
              <a:t>Determine current barriers </a:t>
            </a:r>
            <a:br>
              <a:rPr lang="en-US" dirty="0"/>
            </a:br>
            <a:r>
              <a:rPr lang="en-US" dirty="0"/>
              <a:t>needing removal</a:t>
            </a:r>
          </a:p>
          <a:p>
            <a:pPr>
              <a:lnSpc>
                <a:spcPct val="120000"/>
              </a:lnSpc>
            </a:pPr>
            <a:r>
              <a:rPr lang="en-US" dirty="0"/>
              <a:t>Develop requirements document</a:t>
            </a:r>
          </a:p>
          <a:p>
            <a:pPr lvl="1">
              <a:lnSpc>
                <a:spcPct val="120000"/>
              </a:lnSpc>
            </a:pPr>
            <a:r>
              <a:rPr lang="en-US" dirty="0"/>
              <a:t>Functional and non-functional</a:t>
            </a:r>
          </a:p>
          <a:p>
            <a:pPr>
              <a:lnSpc>
                <a:spcPct val="120000"/>
              </a:lnSpc>
            </a:pPr>
            <a:r>
              <a:rPr lang="en-US" dirty="0"/>
              <a:t>Briefly review available vendors</a:t>
            </a:r>
          </a:p>
        </p:txBody>
      </p:sp>
      <p:sp>
        <p:nvSpPr>
          <p:cNvPr id="4" name="TextBox 3">
            <a:extLst>
              <a:ext uri="{FF2B5EF4-FFF2-40B4-BE49-F238E27FC236}">
                <a16:creationId xmlns:a16="http://schemas.microsoft.com/office/drawing/2014/main" id="{AE38E061-1BC3-9076-4AC1-BA7444E575CB}"/>
              </a:ext>
            </a:extLst>
          </p:cNvPr>
          <p:cNvSpPr txBox="1"/>
          <p:nvPr/>
        </p:nvSpPr>
        <p:spPr>
          <a:xfrm>
            <a:off x="6483363" y="2334663"/>
            <a:ext cx="1519903" cy="646331"/>
          </a:xfrm>
          <a:prstGeom prst="rect">
            <a:avLst/>
          </a:prstGeom>
          <a:noFill/>
        </p:spPr>
        <p:txBody>
          <a:bodyPr wrap="none" rtlCol="0">
            <a:spAutoFit/>
          </a:bodyPr>
          <a:lstStyle/>
          <a:p>
            <a:pPr algn="ctr"/>
            <a:r>
              <a:rPr lang="en-US" b="1" dirty="0"/>
              <a:t>Functional</a:t>
            </a:r>
          </a:p>
          <a:p>
            <a:pPr algn="ctr"/>
            <a:r>
              <a:rPr lang="en-US" b="1" dirty="0"/>
              <a:t>Requirements</a:t>
            </a:r>
          </a:p>
        </p:txBody>
      </p:sp>
      <p:sp>
        <p:nvSpPr>
          <p:cNvPr id="6" name="TextBox 5">
            <a:extLst>
              <a:ext uri="{FF2B5EF4-FFF2-40B4-BE49-F238E27FC236}">
                <a16:creationId xmlns:a16="http://schemas.microsoft.com/office/drawing/2014/main" id="{465E0AEB-0454-91D7-9632-954E6A9E752E}"/>
              </a:ext>
            </a:extLst>
          </p:cNvPr>
          <p:cNvSpPr txBox="1"/>
          <p:nvPr/>
        </p:nvSpPr>
        <p:spPr>
          <a:xfrm>
            <a:off x="8908570" y="2332726"/>
            <a:ext cx="1622496" cy="646331"/>
          </a:xfrm>
          <a:prstGeom prst="rect">
            <a:avLst/>
          </a:prstGeom>
          <a:noFill/>
        </p:spPr>
        <p:txBody>
          <a:bodyPr wrap="none" rtlCol="0">
            <a:spAutoFit/>
          </a:bodyPr>
          <a:lstStyle/>
          <a:p>
            <a:pPr algn="ctr"/>
            <a:r>
              <a:rPr lang="en-US" b="1" dirty="0"/>
              <a:t>Non-functional</a:t>
            </a:r>
          </a:p>
          <a:p>
            <a:pPr algn="ctr"/>
            <a:r>
              <a:rPr lang="en-US" b="1" dirty="0"/>
              <a:t>Requirements</a:t>
            </a:r>
          </a:p>
        </p:txBody>
      </p:sp>
      <p:pic>
        <p:nvPicPr>
          <p:cNvPr id="8" name="Picture 7" descr="Shape&#10;&#10;Description automatically generated with low confidence">
            <a:extLst>
              <a:ext uri="{FF2B5EF4-FFF2-40B4-BE49-F238E27FC236}">
                <a16:creationId xmlns:a16="http://schemas.microsoft.com/office/drawing/2014/main" id="{DEF0F0F3-CCCF-8513-71B4-C9593C03E55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42211" y="3123244"/>
            <a:ext cx="1202205" cy="1202205"/>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7976E06F-2EAA-4342-0058-1CDB60EA372B}"/>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53599" y="3153323"/>
            <a:ext cx="1132437" cy="1132437"/>
          </a:xfrm>
          <a:prstGeom prst="rect">
            <a:avLst/>
          </a:prstGeom>
        </p:spPr>
      </p:pic>
      <p:sp>
        <p:nvSpPr>
          <p:cNvPr id="15" name="TextBox 14">
            <a:extLst>
              <a:ext uri="{FF2B5EF4-FFF2-40B4-BE49-F238E27FC236}">
                <a16:creationId xmlns:a16="http://schemas.microsoft.com/office/drawing/2014/main" id="{1A89BA46-C595-52ED-B23D-EEFFAD51751E}"/>
              </a:ext>
            </a:extLst>
          </p:cNvPr>
          <p:cNvSpPr txBox="1"/>
          <p:nvPr/>
        </p:nvSpPr>
        <p:spPr>
          <a:xfrm>
            <a:off x="6483363" y="4598607"/>
            <a:ext cx="1870497" cy="1323439"/>
          </a:xfrm>
          <a:prstGeom prst="rect">
            <a:avLst/>
          </a:prstGeom>
          <a:noFill/>
        </p:spPr>
        <p:txBody>
          <a:bodyPr wrap="square" rtlCol="0">
            <a:spAutoFit/>
          </a:bodyPr>
          <a:lstStyle/>
          <a:p>
            <a:pPr marL="173038" indent="-173038">
              <a:buFont typeface="Arial" panose="020B0604020202020204" pitchFamily="34" charset="0"/>
              <a:buChar char="•"/>
            </a:pPr>
            <a:r>
              <a:rPr lang="en-US" sz="1600" b="1" dirty="0"/>
              <a:t>What</a:t>
            </a:r>
            <a:r>
              <a:rPr lang="en-US" sz="1600" dirty="0"/>
              <a:t> the system should do</a:t>
            </a:r>
          </a:p>
          <a:p>
            <a:pPr marL="173038" indent="-173038">
              <a:buFont typeface="Arial" panose="020B0604020202020204" pitchFamily="34" charset="0"/>
              <a:buChar char="•"/>
            </a:pPr>
            <a:r>
              <a:rPr lang="en-US" sz="1600" dirty="0"/>
              <a:t>Features</a:t>
            </a:r>
          </a:p>
          <a:p>
            <a:pPr marL="173038" indent="-173038">
              <a:buFont typeface="Arial" panose="020B0604020202020204" pitchFamily="34" charset="0"/>
              <a:buChar char="•"/>
            </a:pPr>
            <a:r>
              <a:rPr lang="en-US" sz="1600" dirty="0"/>
              <a:t>Organizational and user needs</a:t>
            </a:r>
          </a:p>
        </p:txBody>
      </p:sp>
      <p:sp>
        <p:nvSpPr>
          <p:cNvPr id="16" name="TextBox 15">
            <a:extLst>
              <a:ext uri="{FF2B5EF4-FFF2-40B4-BE49-F238E27FC236}">
                <a16:creationId xmlns:a16="http://schemas.microsoft.com/office/drawing/2014/main" id="{26AC6B3C-6CA8-DA6F-F9A4-9D3C849D6604}"/>
              </a:ext>
            </a:extLst>
          </p:cNvPr>
          <p:cNvSpPr txBox="1"/>
          <p:nvPr/>
        </p:nvSpPr>
        <p:spPr>
          <a:xfrm>
            <a:off x="8908570" y="4598607"/>
            <a:ext cx="1785724" cy="1077218"/>
          </a:xfrm>
          <a:prstGeom prst="rect">
            <a:avLst/>
          </a:prstGeom>
          <a:noFill/>
        </p:spPr>
        <p:txBody>
          <a:bodyPr wrap="square" rtlCol="0">
            <a:spAutoFit/>
          </a:bodyPr>
          <a:lstStyle/>
          <a:p>
            <a:pPr marL="173038" indent="-173038">
              <a:buFont typeface="Arial" panose="020B0604020202020204" pitchFamily="34" charset="0"/>
              <a:buChar char="•"/>
            </a:pPr>
            <a:r>
              <a:rPr lang="en-US" sz="1600" b="1" dirty="0"/>
              <a:t>How</a:t>
            </a:r>
            <a:r>
              <a:rPr lang="en-US" sz="1600" dirty="0"/>
              <a:t> the system should do it</a:t>
            </a:r>
          </a:p>
          <a:p>
            <a:pPr marL="173038" indent="-173038">
              <a:buFont typeface="Arial" panose="020B0604020202020204" pitchFamily="34" charset="0"/>
              <a:buChar char="•"/>
            </a:pPr>
            <a:r>
              <a:rPr lang="en-US" sz="1600" dirty="0"/>
              <a:t>Properties</a:t>
            </a:r>
          </a:p>
          <a:p>
            <a:pPr marL="173038" indent="-173038">
              <a:buFont typeface="Arial" panose="020B0604020202020204" pitchFamily="34" charset="0"/>
              <a:buChar char="•"/>
            </a:pPr>
            <a:r>
              <a:rPr lang="en-US" sz="1600" dirty="0"/>
              <a:t>Expectations</a:t>
            </a:r>
          </a:p>
        </p:txBody>
      </p:sp>
      <p:cxnSp>
        <p:nvCxnSpPr>
          <p:cNvPr id="19" name="Straight Connector 18">
            <a:extLst>
              <a:ext uri="{FF2B5EF4-FFF2-40B4-BE49-F238E27FC236}">
                <a16:creationId xmlns:a16="http://schemas.microsoft.com/office/drawing/2014/main" id="{ECDB33AA-9B40-A90F-2E0E-9A44EAA9C70D}"/>
              </a:ext>
            </a:extLst>
          </p:cNvPr>
          <p:cNvCxnSpPr>
            <a:cxnSpLocks/>
          </p:cNvCxnSpPr>
          <p:nvPr/>
        </p:nvCxnSpPr>
        <p:spPr>
          <a:xfrm>
            <a:off x="8496299" y="2939144"/>
            <a:ext cx="0" cy="2362200"/>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93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3156-17FB-3280-F905-46A9B7A045AF}"/>
              </a:ext>
            </a:extLst>
          </p:cNvPr>
          <p:cNvSpPr>
            <a:spLocks noGrp="1"/>
          </p:cNvSpPr>
          <p:nvPr>
            <p:ph type="title"/>
          </p:nvPr>
        </p:nvSpPr>
        <p:spPr/>
        <p:txBody>
          <a:bodyPr/>
          <a:lstStyle/>
          <a:p>
            <a:pPr algn="r"/>
            <a:r>
              <a:rPr lang="en-US" b="1" dirty="0"/>
              <a:t>Tools for discussing system requirements</a:t>
            </a:r>
          </a:p>
        </p:txBody>
      </p:sp>
      <p:sp>
        <p:nvSpPr>
          <p:cNvPr id="3" name="Content Placeholder 2">
            <a:extLst>
              <a:ext uri="{FF2B5EF4-FFF2-40B4-BE49-F238E27FC236}">
                <a16:creationId xmlns:a16="http://schemas.microsoft.com/office/drawing/2014/main" id="{5F40F756-40F0-D698-E0E3-C039B3A32E54}"/>
              </a:ext>
            </a:extLst>
          </p:cNvPr>
          <p:cNvSpPr>
            <a:spLocks noGrp="1"/>
          </p:cNvSpPr>
          <p:nvPr>
            <p:ph idx="1"/>
          </p:nvPr>
        </p:nvSpPr>
        <p:spPr>
          <a:xfrm>
            <a:off x="1030224" y="2027103"/>
            <a:ext cx="4838385" cy="4149859"/>
          </a:xfrm>
        </p:spPr>
        <p:txBody>
          <a:bodyPr/>
          <a:lstStyle/>
          <a:p>
            <a:r>
              <a:rPr lang="en-US" dirty="0"/>
              <a:t>Use case graphs</a:t>
            </a:r>
          </a:p>
          <a:p>
            <a:pPr lvl="1"/>
            <a:r>
              <a:rPr lang="en-US" dirty="0"/>
              <a:t>Who does what</a:t>
            </a:r>
          </a:p>
          <a:p>
            <a:pPr marL="0" indent="0">
              <a:buNone/>
            </a:pPr>
            <a:endParaRPr lang="en-US" dirty="0"/>
          </a:p>
          <a:p>
            <a:r>
              <a:rPr lang="en-US" dirty="0"/>
              <a:t>Activity (swim lane) graphs</a:t>
            </a:r>
          </a:p>
          <a:p>
            <a:pPr lvl="1"/>
            <a:r>
              <a:rPr lang="en-US" dirty="0"/>
              <a:t>Flow of work and information</a:t>
            </a:r>
          </a:p>
          <a:p>
            <a:endParaRPr lang="en-US" dirty="0"/>
          </a:p>
          <a:p>
            <a:r>
              <a:rPr lang="en-US" dirty="0"/>
              <a:t>Class diagrams</a:t>
            </a:r>
          </a:p>
          <a:p>
            <a:pPr lvl="1"/>
            <a:r>
              <a:rPr lang="en-US" dirty="0"/>
              <a:t>Data model</a:t>
            </a:r>
          </a:p>
        </p:txBody>
      </p:sp>
      <p:sp>
        <p:nvSpPr>
          <p:cNvPr id="6" name="TextBox 5">
            <a:extLst>
              <a:ext uri="{FF2B5EF4-FFF2-40B4-BE49-F238E27FC236}">
                <a16:creationId xmlns:a16="http://schemas.microsoft.com/office/drawing/2014/main" id="{A6C7DCB7-4EA5-765C-3B28-23C9FFD6EF0F}"/>
              </a:ext>
            </a:extLst>
          </p:cNvPr>
          <p:cNvSpPr txBox="1"/>
          <p:nvPr/>
        </p:nvSpPr>
        <p:spPr>
          <a:xfrm>
            <a:off x="7965071" y="3089293"/>
            <a:ext cx="2589235" cy="369332"/>
          </a:xfrm>
          <a:prstGeom prst="rect">
            <a:avLst/>
          </a:prstGeom>
          <a:noFill/>
        </p:spPr>
        <p:txBody>
          <a:bodyPr wrap="none" rtlCol="0">
            <a:spAutoFit/>
          </a:bodyPr>
          <a:lstStyle/>
          <a:p>
            <a:r>
              <a:rPr lang="en-US" dirty="0"/>
              <a:t>Actors (human or system)</a:t>
            </a:r>
          </a:p>
        </p:txBody>
      </p:sp>
      <p:sp>
        <p:nvSpPr>
          <p:cNvPr id="8" name="TextBox 7">
            <a:extLst>
              <a:ext uri="{FF2B5EF4-FFF2-40B4-BE49-F238E27FC236}">
                <a16:creationId xmlns:a16="http://schemas.microsoft.com/office/drawing/2014/main" id="{AB13DDBF-3CB3-0435-03A0-13EBF9B8839B}"/>
              </a:ext>
            </a:extLst>
          </p:cNvPr>
          <p:cNvSpPr txBox="1"/>
          <p:nvPr/>
        </p:nvSpPr>
        <p:spPr>
          <a:xfrm>
            <a:off x="7965071" y="2355778"/>
            <a:ext cx="2589235" cy="369332"/>
          </a:xfrm>
          <a:prstGeom prst="rect">
            <a:avLst/>
          </a:prstGeom>
          <a:noFill/>
        </p:spPr>
        <p:txBody>
          <a:bodyPr wrap="none" rtlCol="0">
            <a:spAutoFit/>
          </a:bodyPr>
          <a:lstStyle/>
          <a:p>
            <a:r>
              <a:rPr lang="en-US" dirty="0"/>
              <a:t>Actors (human or system)</a:t>
            </a:r>
          </a:p>
        </p:txBody>
      </p:sp>
      <p:sp>
        <p:nvSpPr>
          <p:cNvPr id="9" name="TextBox 8">
            <a:extLst>
              <a:ext uri="{FF2B5EF4-FFF2-40B4-BE49-F238E27FC236}">
                <a16:creationId xmlns:a16="http://schemas.microsoft.com/office/drawing/2014/main" id="{A8F0279A-A5E4-7A11-FD98-E7CBAC4A04FA}"/>
              </a:ext>
            </a:extLst>
          </p:cNvPr>
          <p:cNvSpPr txBox="1"/>
          <p:nvPr/>
        </p:nvSpPr>
        <p:spPr>
          <a:xfrm>
            <a:off x="7965071" y="1863387"/>
            <a:ext cx="878767" cy="369332"/>
          </a:xfrm>
          <a:prstGeom prst="rect">
            <a:avLst/>
          </a:prstGeom>
          <a:noFill/>
        </p:spPr>
        <p:txBody>
          <a:bodyPr wrap="none" rtlCol="0">
            <a:spAutoFit/>
          </a:bodyPr>
          <a:lstStyle/>
          <a:p>
            <a:r>
              <a:rPr lang="en-US" dirty="0"/>
              <a:t>Actions</a:t>
            </a:r>
          </a:p>
        </p:txBody>
      </p:sp>
      <p:sp>
        <p:nvSpPr>
          <p:cNvPr id="10" name="TextBox 9">
            <a:extLst>
              <a:ext uri="{FF2B5EF4-FFF2-40B4-BE49-F238E27FC236}">
                <a16:creationId xmlns:a16="http://schemas.microsoft.com/office/drawing/2014/main" id="{5ED3F5D7-708D-0AB3-CF56-6D126AB3B4C3}"/>
              </a:ext>
            </a:extLst>
          </p:cNvPr>
          <p:cNvSpPr txBox="1"/>
          <p:nvPr/>
        </p:nvSpPr>
        <p:spPr>
          <a:xfrm>
            <a:off x="7965071" y="3671062"/>
            <a:ext cx="1853969" cy="646331"/>
          </a:xfrm>
          <a:prstGeom prst="rect">
            <a:avLst/>
          </a:prstGeom>
          <a:noFill/>
        </p:spPr>
        <p:txBody>
          <a:bodyPr wrap="none" rtlCol="0">
            <a:spAutoFit/>
          </a:bodyPr>
          <a:lstStyle/>
          <a:p>
            <a:r>
              <a:rPr lang="en-US" dirty="0"/>
              <a:t>Flow of tasks and </a:t>
            </a:r>
            <a:br>
              <a:rPr lang="en-US" dirty="0"/>
            </a:br>
            <a:r>
              <a:rPr lang="en-US" dirty="0"/>
              <a:t>transfer of data</a:t>
            </a:r>
          </a:p>
        </p:txBody>
      </p:sp>
      <p:sp>
        <p:nvSpPr>
          <p:cNvPr id="17" name="TextBox 16">
            <a:extLst>
              <a:ext uri="{FF2B5EF4-FFF2-40B4-BE49-F238E27FC236}">
                <a16:creationId xmlns:a16="http://schemas.microsoft.com/office/drawing/2014/main" id="{C3929470-732B-BC35-0A18-7922B6056B7F}"/>
              </a:ext>
            </a:extLst>
          </p:cNvPr>
          <p:cNvSpPr txBox="1"/>
          <p:nvPr/>
        </p:nvSpPr>
        <p:spPr>
          <a:xfrm>
            <a:off x="7965071" y="4960016"/>
            <a:ext cx="2319609" cy="923330"/>
          </a:xfrm>
          <a:prstGeom prst="rect">
            <a:avLst/>
          </a:prstGeom>
          <a:noFill/>
        </p:spPr>
        <p:txBody>
          <a:bodyPr wrap="none" rtlCol="0">
            <a:spAutoFit/>
          </a:bodyPr>
          <a:lstStyle/>
          <a:p>
            <a:r>
              <a:rPr lang="en-US" dirty="0"/>
              <a:t>Detailed description of</a:t>
            </a:r>
          </a:p>
          <a:p>
            <a:r>
              <a:rPr lang="en-US" dirty="0"/>
              <a:t>complex data objects </a:t>
            </a:r>
            <a:br>
              <a:rPr lang="en-US" dirty="0"/>
            </a:br>
            <a:r>
              <a:rPr lang="en-US" dirty="0"/>
              <a:t>and their elements</a:t>
            </a:r>
          </a:p>
        </p:txBody>
      </p:sp>
      <p:sp>
        <p:nvSpPr>
          <p:cNvPr id="18" name="TextBox 17">
            <a:extLst>
              <a:ext uri="{FF2B5EF4-FFF2-40B4-BE49-F238E27FC236}">
                <a16:creationId xmlns:a16="http://schemas.microsoft.com/office/drawing/2014/main" id="{1897B11D-0F6D-6AE7-0336-D5D18F45C042}"/>
              </a:ext>
            </a:extLst>
          </p:cNvPr>
          <p:cNvSpPr txBox="1"/>
          <p:nvPr/>
        </p:nvSpPr>
        <p:spPr>
          <a:xfrm>
            <a:off x="8781960" y="6248970"/>
            <a:ext cx="2348272" cy="276999"/>
          </a:xfrm>
          <a:prstGeom prst="rect">
            <a:avLst/>
          </a:prstGeom>
          <a:noFill/>
        </p:spPr>
        <p:txBody>
          <a:bodyPr wrap="none" rtlCol="0">
            <a:spAutoFit/>
          </a:bodyPr>
          <a:lstStyle/>
          <a:p>
            <a:pPr algn="r"/>
            <a:r>
              <a:rPr lang="en-US" sz="1200" dirty="0"/>
              <a:t>See Harrison J,  2019, pp. 114-116.</a:t>
            </a:r>
          </a:p>
        </p:txBody>
      </p:sp>
      <p:pic>
        <p:nvPicPr>
          <p:cNvPr id="26" name="Picture 25" descr="Icon&#10;&#10;Description automatically generated">
            <a:extLst>
              <a:ext uri="{FF2B5EF4-FFF2-40B4-BE49-F238E27FC236}">
                <a16:creationId xmlns:a16="http://schemas.microsoft.com/office/drawing/2014/main" id="{DAD0C8F2-9F2E-B9F9-7882-0B76CBDD9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252" y="1765769"/>
            <a:ext cx="3317351" cy="1142455"/>
          </a:xfrm>
          <a:prstGeom prst="rect">
            <a:avLst/>
          </a:prstGeom>
        </p:spPr>
      </p:pic>
      <p:pic>
        <p:nvPicPr>
          <p:cNvPr id="28" name="Picture 27" descr="Graphical user interface, application&#10;&#10;Description automatically generated">
            <a:extLst>
              <a:ext uri="{FF2B5EF4-FFF2-40B4-BE49-F238E27FC236}">
                <a16:creationId xmlns:a16="http://schemas.microsoft.com/office/drawing/2014/main" id="{909DD743-27DD-8FEA-1241-E6D4E7895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745" y="4688118"/>
            <a:ext cx="1603670" cy="1337777"/>
          </a:xfrm>
          <a:prstGeom prst="rect">
            <a:avLst/>
          </a:prstGeom>
        </p:spPr>
      </p:pic>
      <p:pic>
        <p:nvPicPr>
          <p:cNvPr id="29" name="Picture 28" descr="Chart, scatter chart&#10;&#10;Description automatically generated">
            <a:extLst>
              <a:ext uri="{FF2B5EF4-FFF2-40B4-BE49-F238E27FC236}">
                <a16:creationId xmlns:a16="http://schemas.microsoft.com/office/drawing/2014/main" id="{CFFC6A73-C37D-7D2C-1B3B-915E98AB2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666" y="2811629"/>
            <a:ext cx="1850305" cy="1876489"/>
          </a:xfrm>
          <a:prstGeom prst="rect">
            <a:avLst/>
          </a:prstGeom>
        </p:spPr>
      </p:pic>
    </p:spTree>
    <p:extLst>
      <p:ext uri="{BB962C8B-B14F-4D97-AF65-F5344CB8AC3E}">
        <p14:creationId xmlns:p14="http://schemas.microsoft.com/office/powerpoint/2010/main" val="423039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EAF2-07C6-A241-8A8C-9145891A005D}"/>
              </a:ext>
            </a:extLst>
          </p:cNvPr>
          <p:cNvSpPr>
            <a:spLocks noGrp="1"/>
          </p:cNvSpPr>
          <p:nvPr>
            <p:ph type="title"/>
          </p:nvPr>
        </p:nvSpPr>
        <p:spPr/>
        <p:txBody>
          <a:bodyPr/>
          <a:lstStyle/>
          <a:p>
            <a:r>
              <a:rPr lang="en-US" b="1" dirty="0"/>
              <a:t>System selection: RFI</a:t>
            </a:r>
          </a:p>
        </p:txBody>
      </p:sp>
      <p:sp>
        <p:nvSpPr>
          <p:cNvPr id="3" name="Content Placeholder 2">
            <a:extLst>
              <a:ext uri="{FF2B5EF4-FFF2-40B4-BE49-F238E27FC236}">
                <a16:creationId xmlns:a16="http://schemas.microsoft.com/office/drawing/2014/main" id="{5A17B214-1FB0-9D48-AA2A-7C59705E2426}"/>
              </a:ext>
            </a:extLst>
          </p:cNvPr>
          <p:cNvSpPr>
            <a:spLocks noGrp="1"/>
          </p:cNvSpPr>
          <p:nvPr>
            <p:ph idx="1"/>
          </p:nvPr>
        </p:nvSpPr>
        <p:spPr>
          <a:xfrm>
            <a:off x="838200" y="1716773"/>
            <a:ext cx="5257800" cy="4858204"/>
          </a:xfrm>
        </p:spPr>
        <p:txBody>
          <a:bodyPr>
            <a:normAutofit lnSpcReduction="10000"/>
          </a:bodyPr>
          <a:lstStyle/>
          <a:p>
            <a:pPr>
              <a:lnSpc>
                <a:spcPct val="110000"/>
              </a:lnSpc>
            </a:pPr>
            <a:r>
              <a:rPr lang="en-US" sz="2000" dirty="0"/>
              <a:t>Request for information (RFI) to promising vendors</a:t>
            </a:r>
          </a:p>
          <a:p>
            <a:pPr>
              <a:lnSpc>
                <a:spcPct val="110000"/>
              </a:lnSpc>
            </a:pPr>
            <a:r>
              <a:rPr lang="en-US" sz="2000" dirty="0"/>
              <a:t>Customer self-description</a:t>
            </a:r>
          </a:p>
          <a:p>
            <a:pPr lvl="1">
              <a:lnSpc>
                <a:spcPct val="110000"/>
              </a:lnSpc>
            </a:pPr>
            <a:r>
              <a:rPr lang="en-US" sz="1600" dirty="0"/>
              <a:t>Description of the organization and its culture</a:t>
            </a:r>
          </a:p>
          <a:p>
            <a:pPr lvl="1">
              <a:lnSpc>
                <a:spcPct val="110000"/>
              </a:lnSpc>
            </a:pPr>
            <a:r>
              <a:rPr lang="en-US" sz="1600" dirty="0"/>
              <a:t>Goals, needs, and desired outcomes</a:t>
            </a:r>
          </a:p>
          <a:p>
            <a:pPr lvl="1">
              <a:lnSpc>
                <a:spcPct val="110000"/>
              </a:lnSpc>
            </a:pPr>
            <a:r>
              <a:rPr lang="en-US" sz="1600" dirty="0"/>
              <a:t>Functional requirements and constraints</a:t>
            </a:r>
          </a:p>
          <a:p>
            <a:pPr lvl="1">
              <a:lnSpc>
                <a:spcPct val="110000"/>
              </a:lnSpc>
            </a:pPr>
            <a:r>
              <a:rPr lang="en-US" sz="1600" dirty="0"/>
              <a:t>Support requirements</a:t>
            </a:r>
          </a:p>
          <a:p>
            <a:pPr>
              <a:lnSpc>
                <a:spcPct val="110000"/>
              </a:lnSpc>
            </a:pPr>
            <a:r>
              <a:rPr lang="en-US" sz="2000" dirty="0"/>
              <a:t>Request for vendor and software description</a:t>
            </a:r>
          </a:p>
          <a:p>
            <a:pPr lvl="1">
              <a:lnSpc>
                <a:spcPct val="110000"/>
              </a:lnSpc>
            </a:pPr>
            <a:r>
              <a:rPr lang="en-US" sz="1600" dirty="0"/>
              <a:t>Brief overview of how software meets goals</a:t>
            </a:r>
          </a:p>
          <a:p>
            <a:pPr lvl="1">
              <a:lnSpc>
                <a:spcPct val="110000"/>
              </a:lnSpc>
            </a:pPr>
            <a:r>
              <a:rPr lang="en-US" sz="1600" dirty="0"/>
              <a:t>Vendor’s organizational philosophy, history, size, financial status, and stability</a:t>
            </a:r>
          </a:p>
          <a:p>
            <a:pPr lvl="1">
              <a:lnSpc>
                <a:spcPct val="110000"/>
              </a:lnSpc>
            </a:pPr>
            <a:r>
              <a:rPr lang="en-US" sz="1600" dirty="0"/>
              <a:t>Number and characteristics of installed sites</a:t>
            </a:r>
          </a:p>
          <a:p>
            <a:pPr lvl="1">
              <a:lnSpc>
                <a:spcPct val="110000"/>
              </a:lnSpc>
            </a:pPr>
            <a:r>
              <a:rPr lang="en-US" sz="1600" dirty="0"/>
              <a:t>Contact information for reference sites</a:t>
            </a:r>
          </a:p>
          <a:p>
            <a:pPr>
              <a:lnSpc>
                <a:spcPct val="110000"/>
              </a:lnSpc>
            </a:pPr>
            <a:r>
              <a:rPr lang="en-US" sz="2000" dirty="0"/>
              <a:t>Criteria for evaluation of RFI responses</a:t>
            </a:r>
          </a:p>
        </p:txBody>
      </p:sp>
      <p:grpSp>
        <p:nvGrpSpPr>
          <p:cNvPr id="72" name="Group 71">
            <a:extLst>
              <a:ext uri="{FF2B5EF4-FFF2-40B4-BE49-F238E27FC236}">
                <a16:creationId xmlns:a16="http://schemas.microsoft.com/office/drawing/2014/main" id="{AF98EEBB-37A0-A4DF-1F85-5AD4E0CA5C50}"/>
              </a:ext>
            </a:extLst>
          </p:cNvPr>
          <p:cNvGrpSpPr/>
          <p:nvPr/>
        </p:nvGrpSpPr>
        <p:grpSpPr>
          <a:xfrm>
            <a:off x="5971309" y="1800275"/>
            <a:ext cx="5666509" cy="4503548"/>
            <a:chOff x="5971309" y="1689435"/>
            <a:chExt cx="5666509" cy="4503548"/>
          </a:xfrm>
        </p:grpSpPr>
        <p:sp>
          <p:nvSpPr>
            <p:cNvPr id="71" name="Rectangle 70">
              <a:extLst>
                <a:ext uri="{FF2B5EF4-FFF2-40B4-BE49-F238E27FC236}">
                  <a16:creationId xmlns:a16="http://schemas.microsoft.com/office/drawing/2014/main" id="{B130738B-FAF7-8FEB-7E59-694663908B5C}"/>
                </a:ext>
              </a:extLst>
            </p:cNvPr>
            <p:cNvSpPr/>
            <p:nvPr/>
          </p:nvSpPr>
          <p:spPr>
            <a:xfrm>
              <a:off x="5971309" y="1689435"/>
              <a:ext cx="5666509" cy="450354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4EBB069B-E657-D8D8-C2D0-E34DC08759CF}"/>
                </a:ext>
              </a:extLst>
            </p:cNvPr>
            <p:cNvCxnSpPr>
              <a:cxnSpLocks/>
              <a:stCxn id="57" idx="2"/>
              <a:endCxn id="33" idx="3"/>
            </p:cNvCxnSpPr>
            <p:nvPr/>
          </p:nvCxnSpPr>
          <p:spPr>
            <a:xfrm flipH="1">
              <a:off x="10178797" y="2630756"/>
              <a:ext cx="1" cy="2176427"/>
            </a:xfrm>
            <a:prstGeom prst="line">
              <a:avLst/>
            </a:prstGeom>
            <a:ln w="57150">
              <a:solidFill>
                <a:srgbClr val="E5B009"/>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03A25C8-FEA6-1A69-4B31-D3C9AA75D0B7}"/>
                </a:ext>
              </a:extLst>
            </p:cNvPr>
            <p:cNvCxnSpPr>
              <a:cxnSpLocks/>
              <a:stCxn id="56" idx="2"/>
              <a:endCxn id="4" idx="3"/>
            </p:cNvCxnSpPr>
            <p:nvPr/>
          </p:nvCxnSpPr>
          <p:spPr>
            <a:xfrm flipH="1">
              <a:off x="7415835" y="2622107"/>
              <a:ext cx="1" cy="216261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00410072-4FFB-101C-9027-934CE4CADBBC}"/>
                </a:ext>
              </a:extLst>
            </p:cNvPr>
            <p:cNvGrpSpPr/>
            <p:nvPr/>
          </p:nvGrpSpPr>
          <p:grpSpPr>
            <a:xfrm>
              <a:off x="6997449" y="4784719"/>
              <a:ext cx="836772" cy="1123544"/>
              <a:chOff x="7286502" y="365125"/>
              <a:chExt cx="836772" cy="1123544"/>
            </a:xfrm>
          </p:grpSpPr>
          <p:sp>
            <p:nvSpPr>
              <p:cNvPr id="4" name="Snip Single Corner Rectangle 3">
                <a:extLst>
                  <a:ext uri="{FF2B5EF4-FFF2-40B4-BE49-F238E27FC236}">
                    <a16:creationId xmlns:a16="http://schemas.microsoft.com/office/drawing/2014/main" id="{82B623DC-59E1-995E-CE4C-C6EC74E0C5F6}"/>
                  </a:ext>
                </a:extLst>
              </p:cNvPr>
              <p:cNvSpPr/>
              <p:nvPr/>
            </p:nvSpPr>
            <p:spPr>
              <a:xfrm>
                <a:off x="7286502" y="365125"/>
                <a:ext cx="836772" cy="1123544"/>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DBC0087-B600-E26F-9C58-5ED44F37B7D5}"/>
                  </a:ext>
                </a:extLst>
              </p:cNvPr>
              <p:cNvCxnSpPr>
                <a:cxnSpLocks/>
              </p:cNvCxnSpPr>
              <p:nvPr/>
            </p:nvCxnSpPr>
            <p:spPr>
              <a:xfrm>
                <a:off x="7414166" y="683656"/>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019C3E-BE84-5E84-EBFE-4078E2C015CB}"/>
                  </a:ext>
                </a:extLst>
              </p:cNvPr>
              <p:cNvCxnSpPr>
                <a:cxnSpLocks/>
              </p:cNvCxnSpPr>
              <p:nvPr/>
            </p:nvCxnSpPr>
            <p:spPr>
              <a:xfrm>
                <a:off x="7414166" y="748970"/>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B34FC7-59AA-AEE9-12FC-9A0887C65F5A}"/>
                  </a:ext>
                </a:extLst>
              </p:cNvPr>
              <p:cNvCxnSpPr>
                <a:cxnSpLocks/>
              </p:cNvCxnSpPr>
              <p:nvPr/>
            </p:nvCxnSpPr>
            <p:spPr>
              <a:xfrm>
                <a:off x="7414166" y="814284"/>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CB4EB-DDE1-6A27-33CA-0C0847391690}"/>
                  </a:ext>
                </a:extLst>
              </p:cNvPr>
              <p:cNvCxnSpPr>
                <a:cxnSpLocks/>
              </p:cNvCxnSpPr>
              <p:nvPr/>
            </p:nvCxnSpPr>
            <p:spPr>
              <a:xfrm>
                <a:off x="7414166" y="879598"/>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604DDF-B8D0-2449-9822-C800DF17F9A1}"/>
                  </a:ext>
                </a:extLst>
              </p:cNvPr>
              <p:cNvCxnSpPr>
                <a:cxnSpLocks/>
              </p:cNvCxnSpPr>
              <p:nvPr/>
            </p:nvCxnSpPr>
            <p:spPr>
              <a:xfrm>
                <a:off x="7513242" y="94491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88F54-8DDD-39D1-E9F8-2F2BAF11D121}"/>
                  </a:ext>
                </a:extLst>
              </p:cNvPr>
              <p:cNvCxnSpPr>
                <a:cxnSpLocks/>
              </p:cNvCxnSpPr>
              <p:nvPr/>
            </p:nvCxnSpPr>
            <p:spPr>
              <a:xfrm>
                <a:off x="7513242" y="101022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5C9BAD-5771-D3D5-401A-1486833AAEA1}"/>
                  </a:ext>
                </a:extLst>
              </p:cNvPr>
              <p:cNvCxnSpPr>
                <a:cxnSpLocks/>
              </p:cNvCxnSpPr>
              <p:nvPr/>
            </p:nvCxnSpPr>
            <p:spPr>
              <a:xfrm>
                <a:off x="7513242" y="107553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1EF84F-B979-CB4F-E582-E3F8C9D6361A}"/>
                  </a:ext>
                </a:extLst>
              </p:cNvPr>
              <p:cNvCxnSpPr>
                <a:cxnSpLocks/>
              </p:cNvCxnSpPr>
              <p:nvPr/>
            </p:nvCxnSpPr>
            <p:spPr>
              <a:xfrm>
                <a:off x="7414166" y="94491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AA22F9-BED0-CFB3-F5C8-C6D554B9302A}"/>
                  </a:ext>
                </a:extLst>
              </p:cNvPr>
              <p:cNvCxnSpPr>
                <a:cxnSpLocks/>
              </p:cNvCxnSpPr>
              <p:nvPr/>
            </p:nvCxnSpPr>
            <p:spPr>
              <a:xfrm>
                <a:off x="7414166" y="100929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464FD7-206C-6CEE-DCA7-101AED22D6FD}"/>
                  </a:ext>
                </a:extLst>
              </p:cNvPr>
              <p:cNvCxnSpPr>
                <a:cxnSpLocks/>
              </p:cNvCxnSpPr>
              <p:nvPr/>
            </p:nvCxnSpPr>
            <p:spPr>
              <a:xfrm>
                <a:off x="7414166" y="107367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812AC0B-BE1D-4768-0BD8-0D6F172B267A}"/>
                  </a:ext>
                </a:extLst>
              </p:cNvPr>
              <p:cNvSpPr txBox="1"/>
              <p:nvPr/>
            </p:nvSpPr>
            <p:spPr>
              <a:xfrm>
                <a:off x="7317334" y="373730"/>
                <a:ext cx="415498" cy="307777"/>
              </a:xfrm>
              <a:prstGeom prst="rect">
                <a:avLst/>
              </a:prstGeom>
              <a:noFill/>
            </p:spPr>
            <p:txBody>
              <a:bodyPr wrap="none" rtlCol="0">
                <a:spAutoFit/>
              </a:bodyPr>
              <a:lstStyle/>
              <a:p>
                <a:r>
                  <a:rPr lang="en-US" sz="1400" b="1" dirty="0">
                    <a:solidFill>
                      <a:schemeClr val="accent2"/>
                    </a:solidFill>
                  </a:rPr>
                  <a:t>RFI</a:t>
                </a:r>
              </a:p>
            </p:txBody>
          </p:sp>
          <p:pic>
            <p:nvPicPr>
              <p:cNvPr id="30" name="Picture 29" descr="Shape&#10;&#10;Description automatically generated with low confidence">
                <a:extLst>
                  <a:ext uri="{FF2B5EF4-FFF2-40B4-BE49-F238E27FC236}">
                    <a16:creationId xmlns:a16="http://schemas.microsoft.com/office/drawing/2014/main" id="{F88506E1-BE11-408B-65A0-71F3E9EA7F15}"/>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02238" y="1043102"/>
                <a:ext cx="388418" cy="388418"/>
              </a:xfrm>
              <a:prstGeom prst="rect">
                <a:avLst/>
              </a:prstGeom>
            </p:spPr>
          </p:pic>
        </p:grpSp>
        <p:grpSp>
          <p:nvGrpSpPr>
            <p:cNvPr id="63" name="Group 62">
              <a:extLst>
                <a:ext uri="{FF2B5EF4-FFF2-40B4-BE49-F238E27FC236}">
                  <a16:creationId xmlns:a16="http://schemas.microsoft.com/office/drawing/2014/main" id="{A0DCE8F2-9CA7-34EC-60AC-06AE751B914B}"/>
                </a:ext>
              </a:extLst>
            </p:cNvPr>
            <p:cNvGrpSpPr/>
            <p:nvPr/>
          </p:nvGrpSpPr>
          <p:grpSpPr>
            <a:xfrm>
              <a:off x="9760411" y="4807183"/>
              <a:ext cx="836772" cy="1153958"/>
              <a:chOff x="8971808" y="339039"/>
              <a:chExt cx="836772" cy="1153958"/>
            </a:xfrm>
          </p:grpSpPr>
          <p:grpSp>
            <p:nvGrpSpPr>
              <p:cNvPr id="32" name="Group 31">
                <a:extLst>
                  <a:ext uri="{FF2B5EF4-FFF2-40B4-BE49-F238E27FC236}">
                    <a16:creationId xmlns:a16="http://schemas.microsoft.com/office/drawing/2014/main" id="{8E9F410D-1A7A-B4BE-12D0-098BB948F5FC}"/>
                  </a:ext>
                </a:extLst>
              </p:cNvPr>
              <p:cNvGrpSpPr/>
              <p:nvPr/>
            </p:nvGrpSpPr>
            <p:grpSpPr>
              <a:xfrm>
                <a:off x="8971808" y="339039"/>
                <a:ext cx="836772" cy="1123543"/>
                <a:chOff x="7286502" y="365124"/>
                <a:chExt cx="836772" cy="1123543"/>
              </a:xfrm>
            </p:grpSpPr>
            <p:sp>
              <p:nvSpPr>
                <p:cNvPr id="33" name="Snip Single Corner Rectangle 32">
                  <a:extLst>
                    <a:ext uri="{FF2B5EF4-FFF2-40B4-BE49-F238E27FC236}">
                      <a16:creationId xmlns:a16="http://schemas.microsoft.com/office/drawing/2014/main" id="{A5479FE7-21BE-7768-5861-06A7F62E0F94}"/>
                    </a:ext>
                  </a:extLst>
                </p:cNvPr>
                <p:cNvSpPr/>
                <p:nvPr/>
              </p:nvSpPr>
              <p:spPr>
                <a:xfrm>
                  <a:off x="7286502" y="365124"/>
                  <a:ext cx="836772" cy="1123543"/>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51CA6029-AC71-F29E-06B0-87CD1AF7BB41}"/>
                    </a:ext>
                  </a:extLst>
                </p:cNvPr>
                <p:cNvCxnSpPr>
                  <a:cxnSpLocks/>
                </p:cNvCxnSpPr>
                <p:nvPr/>
              </p:nvCxnSpPr>
              <p:spPr>
                <a:xfrm>
                  <a:off x="7414960" y="690006"/>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14D117-A8A6-11F6-4FB3-356625CC5EA0}"/>
                    </a:ext>
                  </a:extLst>
                </p:cNvPr>
                <p:cNvCxnSpPr>
                  <a:cxnSpLocks/>
                </p:cNvCxnSpPr>
                <p:nvPr/>
              </p:nvCxnSpPr>
              <p:spPr>
                <a:xfrm>
                  <a:off x="7414960" y="755320"/>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26C638-C697-E608-37B7-CCBFB2F64130}"/>
                    </a:ext>
                  </a:extLst>
                </p:cNvPr>
                <p:cNvCxnSpPr>
                  <a:cxnSpLocks/>
                </p:cNvCxnSpPr>
                <p:nvPr/>
              </p:nvCxnSpPr>
              <p:spPr>
                <a:xfrm>
                  <a:off x="7414960" y="820634"/>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0A34BD-2454-2D7A-9048-8E03B3AF6D57}"/>
                    </a:ext>
                  </a:extLst>
                </p:cNvPr>
                <p:cNvCxnSpPr>
                  <a:cxnSpLocks/>
                </p:cNvCxnSpPr>
                <p:nvPr/>
              </p:nvCxnSpPr>
              <p:spPr>
                <a:xfrm>
                  <a:off x="7414960" y="885948"/>
                  <a:ext cx="577928" cy="28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E65A85-DC29-40BE-2EF0-9F4A0D2CBEE3}"/>
                    </a:ext>
                  </a:extLst>
                </p:cNvPr>
                <p:cNvCxnSpPr>
                  <a:cxnSpLocks/>
                </p:cNvCxnSpPr>
                <p:nvPr/>
              </p:nvCxnSpPr>
              <p:spPr>
                <a:xfrm>
                  <a:off x="7514036" y="95126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8FBBAE-7528-9079-A866-D47222BF8C60}"/>
                    </a:ext>
                  </a:extLst>
                </p:cNvPr>
                <p:cNvCxnSpPr>
                  <a:cxnSpLocks/>
                </p:cNvCxnSpPr>
                <p:nvPr/>
              </p:nvCxnSpPr>
              <p:spPr>
                <a:xfrm>
                  <a:off x="7514036" y="101657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5A619A-61B7-1EC8-325E-7197A839FE09}"/>
                    </a:ext>
                  </a:extLst>
                </p:cNvPr>
                <p:cNvCxnSpPr>
                  <a:cxnSpLocks/>
                </p:cNvCxnSpPr>
                <p:nvPr/>
              </p:nvCxnSpPr>
              <p:spPr>
                <a:xfrm>
                  <a:off x="7514036" y="108188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67151D-D35A-425F-F7CF-F33DBBA6687D}"/>
                    </a:ext>
                  </a:extLst>
                </p:cNvPr>
                <p:cNvCxnSpPr>
                  <a:cxnSpLocks/>
                </p:cNvCxnSpPr>
                <p:nvPr/>
              </p:nvCxnSpPr>
              <p:spPr>
                <a:xfrm>
                  <a:off x="7414960" y="95126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ED96B81-366F-C11D-BBA9-BE6D026F4BE6}"/>
                    </a:ext>
                  </a:extLst>
                </p:cNvPr>
                <p:cNvCxnSpPr>
                  <a:cxnSpLocks/>
                </p:cNvCxnSpPr>
                <p:nvPr/>
              </p:nvCxnSpPr>
              <p:spPr>
                <a:xfrm>
                  <a:off x="7414960" y="101564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0788D06-AADE-5DF3-7AE7-3E557CCE8B01}"/>
                    </a:ext>
                  </a:extLst>
                </p:cNvPr>
                <p:cNvCxnSpPr>
                  <a:cxnSpLocks/>
                </p:cNvCxnSpPr>
                <p:nvPr/>
              </p:nvCxnSpPr>
              <p:spPr>
                <a:xfrm>
                  <a:off x="7414960" y="108002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3E606D7-2D47-EDBD-19E4-28D1CC65DFB2}"/>
                    </a:ext>
                  </a:extLst>
                </p:cNvPr>
                <p:cNvSpPr txBox="1"/>
                <p:nvPr/>
              </p:nvSpPr>
              <p:spPr>
                <a:xfrm>
                  <a:off x="7317334" y="373730"/>
                  <a:ext cx="463588" cy="307777"/>
                </a:xfrm>
                <a:prstGeom prst="rect">
                  <a:avLst/>
                </a:prstGeom>
                <a:noFill/>
              </p:spPr>
              <p:txBody>
                <a:bodyPr wrap="none" rtlCol="0">
                  <a:spAutoFit/>
                </a:bodyPr>
                <a:lstStyle/>
                <a:p>
                  <a:r>
                    <a:rPr lang="en-US" sz="1400" b="1" dirty="0">
                      <a:solidFill>
                        <a:srgbClr val="E5B009"/>
                      </a:solidFill>
                    </a:rPr>
                    <a:t>RFP</a:t>
                  </a:r>
                </a:p>
              </p:txBody>
            </p:sp>
          </p:grpSp>
          <p:pic>
            <p:nvPicPr>
              <p:cNvPr id="47" name="Picture 46" descr="Shape&#10;&#10;Description automatically generated with low confidence">
                <a:extLst>
                  <a:ext uri="{FF2B5EF4-FFF2-40B4-BE49-F238E27FC236}">
                    <a16:creationId xmlns:a16="http://schemas.microsoft.com/office/drawing/2014/main" id="{1A75BC22-308F-A4E6-E8AD-3765D504579C}"/>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550" y="987641"/>
                <a:ext cx="505356" cy="505356"/>
              </a:xfrm>
              <a:prstGeom prst="rect">
                <a:avLst/>
              </a:prstGeom>
            </p:spPr>
          </p:pic>
        </p:grpSp>
        <p:sp>
          <p:nvSpPr>
            <p:cNvPr id="56" name="TextBox 55">
              <a:extLst>
                <a:ext uri="{FF2B5EF4-FFF2-40B4-BE49-F238E27FC236}">
                  <a16:creationId xmlns:a16="http://schemas.microsoft.com/office/drawing/2014/main" id="{738C4FDA-15AC-BD10-3B69-E857F32239FC}"/>
                </a:ext>
              </a:extLst>
            </p:cNvPr>
            <p:cNvSpPr txBox="1"/>
            <p:nvPr/>
          </p:nvSpPr>
          <p:spPr>
            <a:xfrm>
              <a:off x="6203292" y="1760333"/>
              <a:ext cx="2425087" cy="861774"/>
            </a:xfrm>
            <a:prstGeom prst="rect">
              <a:avLst/>
            </a:prstGeom>
            <a:noFill/>
          </p:spPr>
          <p:txBody>
            <a:bodyPr wrap="none" rtlCol="0">
              <a:spAutoFit/>
            </a:bodyPr>
            <a:lstStyle/>
            <a:p>
              <a:pPr algn="ctr"/>
              <a:r>
                <a:rPr lang="en-US" sz="3200" b="1" dirty="0">
                  <a:solidFill>
                    <a:schemeClr val="accent2"/>
                  </a:solidFill>
                </a:rPr>
                <a:t>RFI</a:t>
              </a:r>
            </a:p>
            <a:p>
              <a:pPr algn="ctr"/>
              <a:r>
                <a:rPr lang="en-US" dirty="0">
                  <a:solidFill>
                    <a:schemeClr val="accent2"/>
                  </a:solidFill>
                </a:rPr>
                <a:t>Request for information</a:t>
              </a:r>
            </a:p>
          </p:txBody>
        </p:sp>
        <p:sp>
          <p:nvSpPr>
            <p:cNvPr id="57" name="TextBox 56">
              <a:extLst>
                <a:ext uri="{FF2B5EF4-FFF2-40B4-BE49-F238E27FC236}">
                  <a16:creationId xmlns:a16="http://schemas.microsoft.com/office/drawing/2014/main" id="{C430692E-6738-9541-2273-8F39556BF2B0}"/>
                </a:ext>
              </a:extLst>
            </p:cNvPr>
            <p:cNvSpPr txBox="1"/>
            <p:nvPr/>
          </p:nvSpPr>
          <p:spPr>
            <a:xfrm>
              <a:off x="9111422" y="1768982"/>
              <a:ext cx="2134752" cy="861774"/>
            </a:xfrm>
            <a:prstGeom prst="rect">
              <a:avLst/>
            </a:prstGeom>
            <a:noFill/>
          </p:spPr>
          <p:txBody>
            <a:bodyPr wrap="none" rtlCol="0">
              <a:spAutoFit/>
            </a:bodyPr>
            <a:lstStyle/>
            <a:p>
              <a:pPr algn="ctr"/>
              <a:r>
                <a:rPr lang="en-US" sz="3200" b="1" dirty="0">
                  <a:solidFill>
                    <a:srgbClr val="E5B009"/>
                  </a:solidFill>
                </a:rPr>
                <a:t>RFP</a:t>
              </a:r>
            </a:p>
            <a:p>
              <a:pPr algn="ctr"/>
              <a:r>
                <a:rPr lang="en-US" dirty="0">
                  <a:solidFill>
                    <a:srgbClr val="E5B009"/>
                  </a:solidFill>
                </a:rPr>
                <a:t>Request for proposal</a:t>
              </a:r>
            </a:p>
          </p:txBody>
        </p:sp>
        <p:sp>
          <p:nvSpPr>
            <p:cNvPr id="59" name="TextBox 58">
              <a:extLst>
                <a:ext uri="{FF2B5EF4-FFF2-40B4-BE49-F238E27FC236}">
                  <a16:creationId xmlns:a16="http://schemas.microsoft.com/office/drawing/2014/main" id="{DAE5A079-AD63-A3BD-71EA-E66AA01AF90B}"/>
                </a:ext>
              </a:extLst>
            </p:cNvPr>
            <p:cNvSpPr txBox="1"/>
            <p:nvPr/>
          </p:nvSpPr>
          <p:spPr>
            <a:xfrm>
              <a:off x="6905279" y="4213368"/>
              <a:ext cx="1021112" cy="369332"/>
            </a:xfrm>
            <a:prstGeom prst="rect">
              <a:avLst/>
            </a:prstGeom>
            <a:solidFill>
              <a:schemeClr val="bg1">
                <a:lumMod val="95000"/>
              </a:schemeClr>
            </a:solidFill>
          </p:spPr>
          <p:txBody>
            <a:bodyPr wrap="none" rtlCol="0">
              <a:spAutoFit/>
            </a:bodyPr>
            <a:lstStyle/>
            <a:p>
              <a:pPr algn="ctr"/>
              <a:r>
                <a:rPr lang="en-US" dirty="0">
                  <a:solidFill>
                    <a:schemeClr val="accent2"/>
                  </a:solidFill>
                </a:rPr>
                <a:t>Educates</a:t>
              </a:r>
            </a:p>
          </p:txBody>
        </p:sp>
        <p:sp>
          <p:nvSpPr>
            <p:cNvPr id="60" name="TextBox 59">
              <a:extLst>
                <a:ext uri="{FF2B5EF4-FFF2-40B4-BE49-F238E27FC236}">
                  <a16:creationId xmlns:a16="http://schemas.microsoft.com/office/drawing/2014/main" id="{463943E7-107A-4394-C344-3A2F2ACA05C6}"/>
                </a:ext>
              </a:extLst>
            </p:cNvPr>
            <p:cNvSpPr txBox="1"/>
            <p:nvPr/>
          </p:nvSpPr>
          <p:spPr>
            <a:xfrm>
              <a:off x="9614284" y="4241076"/>
              <a:ext cx="1129027" cy="369332"/>
            </a:xfrm>
            <a:prstGeom prst="rect">
              <a:avLst/>
            </a:prstGeom>
            <a:solidFill>
              <a:schemeClr val="bg1">
                <a:lumMod val="95000"/>
              </a:schemeClr>
            </a:solidFill>
          </p:spPr>
          <p:txBody>
            <a:bodyPr wrap="none" rtlCol="0">
              <a:spAutoFit/>
            </a:bodyPr>
            <a:lstStyle/>
            <a:p>
              <a:pPr algn="ctr"/>
              <a:r>
                <a:rPr lang="en-US" dirty="0">
                  <a:solidFill>
                    <a:srgbClr val="E5B009"/>
                  </a:solidFill>
                </a:rPr>
                <a:t>Compares</a:t>
              </a:r>
            </a:p>
          </p:txBody>
        </p:sp>
        <p:sp>
          <p:nvSpPr>
            <p:cNvPr id="61" name="TextBox 60">
              <a:extLst>
                <a:ext uri="{FF2B5EF4-FFF2-40B4-BE49-F238E27FC236}">
                  <a16:creationId xmlns:a16="http://schemas.microsoft.com/office/drawing/2014/main" id="{F42365C3-0E62-3467-7141-BCAC86C30BB3}"/>
                </a:ext>
              </a:extLst>
            </p:cNvPr>
            <p:cNvSpPr txBox="1"/>
            <p:nvPr/>
          </p:nvSpPr>
          <p:spPr>
            <a:xfrm>
              <a:off x="6095357" y="2963426"/>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Exploring market</a:t>
              </a:r>
            </a:p>
            <a:p>
              <a:pPr marL="179388" indent="-179388">
                <a:buFont typeface="Arial" panose="020B0604020202020204" pitchFamily="34" charset="0"/>
                <a:buChar char="•"/>
              </a:pPr>
              <a:r>
                <a:rPr lang="en-US" dirty="0"/>
                <a:t>Looking for overviews</a:t>
              </a:r>
            </a:p>
            <a:p>
              <a:pPr marL="179388" indent="-179388">
                <a:buFont typeface="Arial" panose="020B0604020202020204" pitchFamily="34" charset="0"/>
                <a:buChar char="•"/>
              </a:pPr>
              <a:r>
                <a:rPr lang="en-US" dirty="0"/>
                <a:t>Understanding products</a:t>
              </a:r>
            </a:p>
          </p:txBody>
        </p:sp>
        <p:sp>
          <p:nvSpPr>
            <p:cNvPr id="62" name="TextBox 61">
              <a:extLst>
                <a:ext uri="{FF2B5EF4-FFF2-40B4-BE49-F238E27FC236}">
                  <a16:creationId xmlns:a16="http://schemas.microsoft.com/office/drawing/2014/main" id="{2F230AD5-06AF-6FC7-15A9-E9039FDB5D89}"/>
                </a:ext>
              </a:extLst>
            </p:cNvPr>
            <p:cNvSpPr txBox="1"/>
            <p:nvPr/>
          </p:nvSpPr>
          <p:spPr>
            <a:xfrm>
              <a:off x="8858319" y="2963426"/>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Understanding cost</a:t>
              </a:r>
            </a:p>
            <a:p>
              <a:pPr marL="179388" indent="-179388">
                <a:buFont typeface="Arial" panose="020B0604020202020204" pitchFamily="34" charset="0"/>
                <a:buChar char="•"/>
              </a:pPr>
              <a:r>
                <a:rPr lang="en-US" dirty="0"/>
                <a:t>Detail on process</a:t>
              </a:r>
            </a:p>
            <a:p>
              <a:pPr marL="179388" indent="-179388">
                <a:buFont typeface="Arial" panose="020B0604020202020204" pitchFamily="34" charset="0"/>
                <a:buChar char="•"/>
              </a:pPr>
              <a:r>
                <a:rPr lang="en-US" dirty="0"/>
                <a:t>Finding strategic partner</a:t>
              </a:r>
            </a:p>
          </p:txBody>
        </p:sp>
      </p:grpSp>
      <p:sp>
        <p:nvSpPr>
          <p:cNvPr id="73" name="TextBox 72">
            <a:extLst>
              <a:ext uri="{FF2B5EF4-FFF2-40B4-BE49-F238E27FC236}">
                <a16:creationId xmlns:a16="http://schemas.microsoft.com/office/drawing/2014/main" id="{C4507B6C-0782-F181-C8C5-0D20B24EB684}"/>
              </a:ext>
            </a:extLst>
          </p:cNvPr>
          <p:cNvSpPr txBox="1"/>
          <p:nvPr/>
        </p:nvSpPr>
        <p:spPr>
          <a:xfrm>
            <a:off x="9200713" y="6448796"/>
            <a:ext cx="2532168" cy="276999"/>
          </a:xfrm>
          <a:prstGeom prst="rect">
            <a:avLst/>
          </a:prstGeom>
          <a:noFill/>
        </p:spPr>
        <p:txBody>
          <a:bodyPr wrap="none" rtlCol="0">
            <a:spAutoFit/>
          </a:bodyPr>
          <a:lstStyle/>
          <a:p>
            <a:r>
              <a:rPr lang="en-US" sz="1200" dirty="0">
                <a:hlinkClick r:id="rId5"/>
              </a:rPr>
              <a:t>Adapted from the RFP360 infographic</a:t>
            </a:r>
            <a:endParaRPr lang="en-US" sz="1200" dirty="0"/>
          </a:p>
        </p:txBody>
      </p:sp>
    </p:spTree>
    <p:extLst>
      <p:ext uri="{BB962C8B-B14F-4D97-AF65-F5344CB8AC3E}">
        <p14:creationId xmlns:p14="http://schemas.microsoft.com/office/powerpoint/2010/main" val="146062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6136-47C0-5640-843D-CA0EE2D3B540}"/>
              </a:ext>
            </a:extLst>
          </p:cNvPr>
          <p:cNvSpPr>
            <a:spLocks noGrp="1"/>
          </p:cNvSpPr>
          <p:nvPr>
            <p:ph type="title"/>
          </p:nvPr>
        </p:nvSpPr>
        <p:spPr/>
        <p:txBody>
          <a:bodyPr/>
          <a:lstStyle/>
          <a:p>
            <a:r>
              <a:rPr lang="en-US" b="1" dirty="0"/>
              <a:t>System selection: Initial ranking</a:t>
            </a:r>
          </a:p>
        </p:txBody>
      </p:sp>
      <p:sp>
        <p:nvSpPr>
          <p:cNvPr id="3" name="Content Placeholder 2">
            <a:extLst>
              <a:ext uri="{FF2B5EF4-FFF2-40B4-BE49-F238E27FC236}">
                <a16:creationId xmlns:a16="http://schemas.microsoft.com/office/drawing/2014/main" id="{1AAB450C-5962-D04B-9100-790224EB879A}"/>
              </a:ext>
            </a:extLst>
          </p:cNvPr>
          <p:cNvSpPr>
            <a:spLocks noGrp="1"/>
          </p:cNvSpPr>
          <p:nvPr>
            <p:ph idx="1"/>
          </p:nvPr>
        </p:nvSpPr>
        <p:spPr/>
        <p:txBody>
          <a:bodyPr>
            <a:normAutofit/>
          </a:bodyPr>
          <a:lstStyle/>
          <a:p>
            <a:pPr>
              <a:lnSpc>
                <a:spcPct val="110000"/>
              </a:lnSpc>
            </a:pPr>
            <a:r>
              <a:rPr lang="en-US" sz="3200" dirty="0"/>
              <a:t>Review RFIs and rank</a:t>
            </a:r>
          </a:p>
          <a:p>
            <a:pPr>
              <a:lnSpc>
                <a:spcPct val="110000"/>
              </a:lnSpc>
              <a:spcBef>
                <a:spcPts val="2200"/>
              </a:spcBef>
            </a:pPr>
            <a:r>
              <a:rPr lang="en-US" sz="3200" dirty="0"/>
              <a:t>Schedule vendor demos with stakeholders</a:t>
            </a:r>
          </a:p>
          <a:p>
            <a:pPr>
              <a:lnSpc>
                <a:spcPct val="110000"/>
              </a:lnSpc>
              <a:spcBef>
                <a:spcPts val="2200"/>
              </a:spcBef>
            </a:pPr>
            <a:r>
              <a:rPr lang="en-US" sz="3200" dirty="0"/>
              <a:t>Visit reference sites</a:t>
            </a:r>
          </a:p>
          <a:p>
            <a:pPr lvl="1">
              <a:lnSpc>
                <a:spcPct val="110000"/>
              </a:lnSpc>
            </a:pPr>
            <a:r>
              <a:rPr lang="en-US" sz="2800" dirty="0"/>
              <a:t>See Harrison 2019 chapter appendix for questions to ask</a:t>
            </a:r>
          </a:p>
          <a:p>
            <a:pPr>
              <a:lnSpc>
                <a:spcPct val="110000"/>
              </a:lnSpc>
              <a:spcBef>
                <a:spcPts val="2200"/>
              </a:spcBef>
            </a:pPr>
            <a:r>
              <a:rPr lang="en-US" sz="3200" dirty="0"/>
              <a:t>Go beyond the feature checklist and company size</a:t>
            </a:r>
          </a:p>
          <a:p>
            <a:pPr lvl="1">
              <a:lnSpc>
                <a:spcPct val="110000"/>
              </a:lnSpc>
            </a:pPr>
            <a:r>
              <a:rPr lang="en-US" sz="2800" dirty="0"/>
              <a:t>Evaluate implementation quality and workflow fit</a:t>
            </a:r>
          </a:p>
        </p:txBody>
      </p:sp>
    </p:spTree>
    <p:extLst>
      <p:ext uri="{BB962C8B-B14F-4D97-AF65-F5344CB8AC3E}">
        <p14:creationId xmlns:p14="http://schemas.microsoft.com/office/powerpoint/2010/main" val="379837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8BFF-1A81-C642-A9CE-898FD9E54CE7}"/>
              </a:ext>
            </a:extLst>
          </p:cNvPr>
          <p:cNvSpPr>
            <a:spLocks noGrp="1"/>
          </p:cNvSpPr>
          <p:nvPr>
            <p:ph type="title"/>
          </p:nvPr>
        </p:nvSpPr>
        <p:spPr>
          <a:xfrm>
            <a:off x="1659834" y="365125"/>
            <a:ext cx="9693965" cy="1325563"/>
          </a:xfrm>
        </p:spPr>
        <p:txBody>
          <a:bodyPr/>
          <a:lstStyle/>
          <a:p>
            <a:r>
              <a:rPr lang="en-US" b="1" dirty="0"/>
              <a:t>Implementation and management agenda</a:t>
            </a:r>
          </a:p>
        </p:txBody>
      </p:sp>
      <p:sp>
        <p:nvSpPr>
          <p:cNvPr id="5" name="Content Placeholder 4">
            <a:extLst>
              <a:ext uri="{FF2B5EF4-FFF2-40B4-BE49-F238E27FC236}">
                <a16:creationId xmlns:a16="http://schemas.microsoft.com/office/drawing/2014/main" id="{4135D5F2-EABA-B249-A157-835E7255D902}"/>
              </a:ext>
            </a:extLst>
          </p:cNvPr>
          <p:cNvSpPr>
            <a:spLocks noGrp="1"/>
          </p:cNvSpPr>
          <p:nvPr>
            <p:ph idx="1"/>
          </p:nvPr>
        </p:nvSpPr>
        <p:spPr>
          <a:xfrm>
            <a:off x="838199" y="1825625"/>
            <a:ext cx="10515599" cy="4494152"/>
          </a:xfrm>
        </p:spPr>
        <p:txBody>
          <a:bodyPr/>
          <a:lstStyle/>
          <a:p>
            <a:pPr>
              <a:lnSpc>
                <a:spcPct val="100000"/>
              </a:lnSpc>
              <a:spcBef>
                <a:spcPts val="2400"/>
              </a:spcBef>
            </a:pPr>
            <a:r>
              <a:rPr lang="en-US" dirty="0"/>
              <a:t>Appreciate the breadth of activities in pathology IT</a:t>
            </a:r>
          </a:p>
          <a:p>
            <a:pPr>
              <a:lnSpc>
                <a:spcPct val="100000"/>
              </a:lnSpc>
              <a:spcBef>
                <a:spcPts val="2400"/>
              </a:spcBef>
            </a:pPr>
            <a:r>
              <a:rPr lang="en-US" dirty="0"/>
              <a:t>Understand the major tasks and governance of the pathology IT team</a:t>
            </a:r>
          </a:p>
          <a:p>
            <a:pPr>
              <a:lnSpc>
                <a:spcPct val="100000"/>
              </a:lnSpc>
              <a:spcBef>
                <a:spcPts val="2400"/>
              </a:spcBef>
            </a:pPr>
            <a:r>
              <a:rPr lang="en-US" dirty="0"/>
              <a:t>Understand </a:t>
            </a:r>
            <a:r>
              <a:rPr lang="en-US" dirty="0">
                <a:solidFill>
                  <a:srgbClr val="C00000"/>
                </a:solidFill>
              </a:rPr>
              <a:t>pathologists’ responsibilities</a:t>
            </a:r>
            <a:r>
              <a:rPr lang="en-US" dirty="0"/>
              <a:t> related to IT, </a:t>
            </a:r>
            <a:r>
              <a:rPr lang="en-US" dirty="0">
                <a:solidFill>
                  <a:srgbClr val="C00000"/>
                </a:solidFill>
              </a:rPr>
              <a:t>red on slides</a:t>
            </a:r>
          </a:p>
          <a:p>
            <a:pPr>
              <a:lnSpc>
                <a:spcPct val="100000"/>
              </a:lnSpc>
              <a:spcBef>
                <a:spcPts val="2400"/>
              </a:spcBef>
            </a:pPr>
            <a:r>
              <a:rPr lang="en-US" dirty="0"/>
              <a:t>Understand the general outlines of the software selection </a:t>
            </a:r>
            <a:br>
              <a:rPr lang="en-US" dirty="0"/>
            </a:br>
            <a:r>
              <a:rPr lang="en-US" dirty="0"/>
              <a:t>and installation process</a:t>
            </a:r>
          </a:p>
          <a:p>
            <a:pPr>
              <a:lnSpc>
                <a:spcPct val="100000"/>
              </a:lnSpc>
              <a:spcBef>
                <a:spcPts val="2400"/>
              </a:spcBef>
            </a:pPr>
            <a:r>
              <a:rPr lang="en-US" dirty="0"/>
              <a:t>Be aware of continuing pathology informatics and data challenges</a:t>
            </a:r>
          </a:p>
        </p:txBody>
      </p:sp>
      <p:pic>
        <p:nvPicPr>
          <p:cNvPr id="4" name="Picture 3" descr="Shape&#10;&#10;Description automatically generated with low confidence">
            <a:extLst>
              <a:ext uri="{FF2B5EF4-FFF2-40B4-BE49-F238E27FC236}">
                <a16:creationId xmlns:a16="http://schemas.microsoft.com/office/drawing/2014/main" id="{F79AD9EE-450D-1E5B-DEAF-6A74543EEFE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416454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74A4-35EF-8345-80C3-FCFD62E6D04C}"/>
              </a:ext>
            </a:extLst>
          </p:cNvPr>
          <p:cNvSpPr>
            <a:spLocks noGrp="1"/>
          </p:cNvSpPr>
          <p:nvPr>
            <p:ph type="title"/>
          </p:nvPr>
        </p:nvSpPr>
        <p:spPr/>
        <p:txBody>
          <a:bodyPr/>
          <a:lstStyle/>
          <a:p>
            <a:r>
              <a:rPr lang="en-US" b="1" dirty="0"/>
              <a:t>System selection: RFP</a:t>
            </a:r>
          </a:p>
        </p:txBody>
      </p:sp>
      <p:sp>
        <p:nvSpPr>
          <p:cNvPr id="3" name="Content Placeholder 2">
            <a:extLst>
              <a:ext uri="{FF2B5EF4-FFF2-40B4-BE49-F238E27FC236}">
                <a16:creationId xmlns:a16="http://schemas.microsoft.com/office/drawing/2014/main" id="{88DCBF69-AA5B-544E-A9D7-668267A51003}"/>
              </a:ext>
            </a:extLst>
          </p:cNvPr>
          <p:cNvSpPr>
            <a:spLocks noGrp="1"/>
          </p:cNvSpPr>
          <p:nvPr>
            <p:ph idx="1"/>
          </p:nvPr>
        </p:nvSpPr>
        <p:spPr>
          <a:xfrm>
            <a:off x="838200" y="1930351"/>
            <a:ext cx="4811486" cy="4292147"/>
          </a:xfrm>
        </p:spPr>
        <p:txBody>
          <a:bodyPr>
            <a:normAutofit fontScale="70000" lnSpcReduction="20000"/>
          </a:bodyPr>
          <a:lstStyle/>
          <a:p>
            <a:pPr>
              <a:lnSpc>
                <a:spcPct val="120000"/>
              </a:lnSpc>
            </a:pPr>
            <a:r>
              <a:rPr lang="en-US" sz="3200" dirty="0"/>
              <a:t>Requests for proposals (RFP) to top vendor(s)</a:t>
            </a:r>
          </a:p>
          <a:p>
            <a:pPr lvl="1">
              <a:lnSpc>
                <a:spcPct val="120000"/>
              </a:lnSpc>
            </a:pPr>
            <a:r>
              <a:rPr lang="en-US" sz="2800" dirty="0"/>
              <a:t>Prepare in collaboration with procurement office</a:t>
            </a:r>
          </a:p>
          <a:p>
            <a:pPr lvl="1">
              <a:lnSpc>
                <a:spcPct val="120000"/>
              </a:lnSpc>
            </a:pPr>
            <a:r>
              <a:rPr lang="en-US" sz="2800" dirty="0"/>
              <a:t>Vendor may have RFP templates</a:t>
            </a:r>
          </a:p>
          <a:p>
            <a:pPr lvl="1">
              <a:lnSpc>
                <a:spcPct val="120000"/>
              </a:lnSpc>
            </a:pPr>
            <a:r>
              <a:rPr lang="en-US" sz="2800" dirty="0"/>
              <a:t>Extend RFI with additional sections</a:t>
            </a:r>
          </a:p>
          <a:p>
            <a:pPr lvl="2">
              <a:lnSpc>
                <a:spcPct val="120000"/>
              </a:lnSpc>
            </a:pPr>
            <a:r>
              <a:rPr lang="en-US" sz="2400" dirty="0"/>
              <a:t>Description of installation process, including handling legacy data</a:t>
            </a:r>
          </a:p>
          <a:p>
            <a:pPr lvl="2">
              <a:lnSpc>
                <a:spcPct val="120000"/>
              </a:lnSpc>
            </a:pPr>
            <a:r>
              <a:rPr lang="en-US" sz="2400" dirty="0"/>
              <a:t>Cost and licensing terms</a:t>
            </a:r>
          </a:p>
          <a:p>
            <a:pPr lvl="2">
              <a:lnSpc>
                <a:spcPct val="120000"/>
              </a:lnSpc>
            </a:pPr>
            <a:r>
              <a:rPr lang="en-US" sz="2400" dirty="0"/>
              <a:t>Support style and cost</a:t>
            </a:r>
          </a:p>
          <a:p>
            <a:pPr>
              <a:lnSpc>
                <a:spcPct val="120000"/>
              </a:lnSpc>
            </a:pPr>
            <a:r>
              <a:rPr lang="en-US" sz="3200" dirty="0"/>
              <a:t>Select vendor and negotiate contract (procurement office)</a:t>
            </a:r>
          </a:p>
        </p:txBody>
      </p:sp>
      <p:grpSp>
        <p:nvGrpSpPr>
          <p:cNvPr id="44" name="Group 43">
            <a:extLst>
              <a:ext uri="{FF2B5EF4-FFF2-40B4-BE49-F238E27FC236}">
                <a16:creationId xmlns:a16="http://schemas.microsoft.com/office/drawing/2014/main" id="{E8D46F2D-57AF-C813-2509-BD7808F1D3EC}"/>
              </a:ext>
            </a:extLst>
          </p:cNvPr>
          <p:cNvGrpSpPr/>
          <p:nvPr/>
        </p:nvGrpSpPr>
        <p:grpSpPr>
          <a:xfrm>
            <a:off x="5971309" y="1800275"/>
            <a:ext cx="5666509" cy="4503548"/>
            <a:chOff x="5971309" y="1689435"/>
            <a:chExt cx="5666509" cy="4503548"/>
          </a:xfrm>
        </p:grpSpPr>
        <p:sp>
          <p:nvSpPr>
            <p:cNvPr id="45" name="Rectangle 44">
              <a:extLst>
                <a:ext uri="{FF2B5EF4-FFF2-40B4-BE49-F238E27FC236}">
                  <a16:creationId xmlns:a16="http://schemas.microsoft.com/office/drawing/2014/main" id="{DF7A25EA-A8EA-A26F-0A1E-46466A63E188}"/>
                </a:ext>
              </a:extLst>
            </p:cNvPr>
            <p:cNvSpPr/>
            <p:nvPr/>
          </p:nvSpPr>
          <p:spPr>
            <a:xfrm>
              <a:off x="5971309" y="1689435"/>
              <a:ext cx="5666509" cy="450354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40D2C2ED-5361-DE90-238C-20FFA703BCC3}"/>
                </a:ext>
              </a:extLst>
            </p:cNvPr>
            <p:cNvCxnSpPr>
              <a:cxnSpLocks/>
              <a:stCxn id="51" idx="2"/>
              <a:endCxn id="58" idx="3"/>
            </p:cNvCxnSpPr>
            <p:nvPr/>
          </p:nvCxnSpPr>
          <p:spPr>
            <a:xfrm flipH="1">
              <a:off x="10178797" y="2630756"/>
              <a:ext cx="1" cy="2176427"/>
            </a:xfrm>
            <a:prstGeom prst="line">
              <a:avLst/>
            </a:prstGeom>
            <a:ln w="57150">
              <a:solidFill>
                <a:srgbClr val="E5B00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54DA89-E65D-C51A-100F-2DE3AE13A695}"/>
                </a:ext>
              </a:extLst>
            </p:cNvPr>
            <p:cNvCxnSpPr>
              <a:cxnSpLocks/>
              <a:stCxn id="50" idx="2"/>
              <a:endCxn id="70" idx="3"/>
            </p:cNvCxnSpPr>
            <p:nvPr/>
          </p:nvCxnSpPr>
          <p:spPr>
            <a:xfrm flipH="1">
              <a:off x="7415835" y="2622107"/>
              <a:ext cx="1" cy="216261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753BA9B-08EB-B1ED-009A-C6368AC100DE}"/>
                </a:ext>
              </a:extLst>
            </p:cNvPr>
            <p:cNvGrpSpPr/>
            <p:nvPr/>
          </p:nvGrpSpPr>
          <p:grpSpPr>
            <a:xfrm>
              <a:off x="6997449" y="4784719"/>
              <a:ext cx="836772" cy="1123544"/>
              <a:chOff x="7286502" y="365125"/>
              <a:chExt cx="836772" cy="1123544"/>
            </a:xfrm>
          </p:grpSpPr>
          <p:sp>
            <p:nvSpPr>
              <p:cNvPr id="70" name="Snip Single Corner Rectangle 69">
                <a:extLst>
                  <a:ext uri="{FF2B5EF4-FFF2-40B4-BE49-F238E27FC236}">
                    <a16:creationId xmlns:a16="http://schemas.microsoft.com/office/drawing/2014/main" id="{950C6AD9-E020-975A-F981-10440A241192}"/>
                  </a:ext>
                </a:extLst>
              </p:cNvPr>
              <p:cNvSpPr/>
              <p:nvPr/>
            </p:nvSpPr>
            <p:spPr>
              <a:xfrm>
                <a:off x="7286502" y="365125"/>
                <a:ext cx="836772" cy="1123544"/>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4547BCDB-8B7B-B18B-83DD-1A554F3A8F91}"/>
                  </a:ext>
                </a:extLst>
              </p:cNvPr>
              <p:cNvCxnSpPr>
                <a:cxnSpLocks/>
              </p:cNvCxnSpPr>
              <p:nvPr/>
            </p:nvCxnSpPr>
            <p:spPr>
              <a:xfrm>
                <a:off x="7414166" y="683656"/>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487ED95-2298-5931-EF74-F2CB8E8F10CB}"/>
                  </a:ext>
                </a:extLst>
              </p:cNvPr>
              <p:cNvCxnSpPr>
                <a:cxnSpLocks/>
              </p:cNvCxnSpPr>
              <p:nvPr/>
            </p:nvCxnSpPr>
            <p:spPr>
              <a:xfrm>
                <a:off x="7414166" y="748970"/>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A58CE97-A858-3D2D-289B-5EB473F7F491}"/>
                  </a:ext>
                </a:extLst>
              </p:cNvPr>
              <p:cNvCxnSpPr>
                <a:cxnSpLocks/>
              </p:cNvCxnSpPr>
              <p:nvPr/>
            </p:nvCxnSpPr>
            <p:spPr>
              <a:xfrm>
                <a:off x="7414166" y="814284"/>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D39B780-0866-7FA3-8D5C-09C5BB627C6A}"/>
                  </a:ext>
                </a:extLst>
              </p:cNvPr>
              <p:cNvCxnSpPr>
                <a:cxnSpLocks/>
              </p:cNvCxnSpPr>
              <p:nvPr/>
            </p:nvCxnSpPr>
            <p:spPr>
              <a:xfrm>
                <a:off x="7414166" y="879598"/>
                <a:ext cx="574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A47C384-F540-B140-45F5-F587B7E36064}"/>
                  </a:ext>
                </a:extLst>
              </p:cNvPr>
              <p:cNvCxnSpPr>
                <a:cxnSpLocks/>
              </p:cNvCxnSpPr>
              <p:nvPr/>
            </p:nvCxnSpPr>
            <p:spPr>
              <a:xfrm>
                <a:off x="7513242" y="94491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08479DA-49C6-9F6D-686F-D66BF3DE139D}"/>
                  </a:ext>
                </a:extLst>
              </p:cNvPr>
              <p:cNvCxnSpPr>
                <a:cxnSpLocks/>
              </p:cNvCxnSpPr>
              <p:nvPr/>
            </p:nvCxnSpPr>
            <p:spPr>
              <a:xfrm>
                <a:off x="7513242" y="101022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F9FC93-A3D0-F98D-64C2-2F6C44EFDED1}"/>
                  </a:ext>
                </a:extLst>
              </p:cNvPr>
              <p:cNvCxnSpPr>
                <a:cxnSpLocks/>
              </p:cNvCxnSpPr>
              <p:nvPr/>
            </p:nvCxnSpPr>
            <p:spPr>
              <a:xfrm>
                <a:off x="7513242" y="107553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1A2BEC-B997-7EEC-8790-D104AE6F0606}"/>
                  </a:ext>
                </a:extLst>
              </p:cNvPr>
              <p:cNvCxnSpPr>
                <a:cxnSpLocks/>
              </p:cNvCxnSpPr>
              <p:nvPr/>
            </p:nvCxnSpPr>
            <p:spPr>
              <a:xfrm>
                <a:off x="7414166" y="94491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0B07B9-3445-60E0-EA48-BF28B63A7CE4}"/>
                  </a:ext>
                </a:extLst>
              </p:cNvPr>
              <p:cNvCxnSpPr>
                <a:cxnSpLocks/>
              </p:cNvCxnSpPr>
              <p:nvPr/>
            </p:nvCxnSpPr>
            <p:spPr>
              <a:xfrm>
                <a:off x="7414166" y="100929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3E18358-EBB3-C7A3-ECD0-1B0BCCF0539A}"/>
                  </a:ext>
                </a:extLst>
              </p:cNvPr>
              <p:cNvCxnSpPr>
                <a:cxnSpLocks/>
              </p:cNvCxnSpPr>
              <p:nvPr/>
            </p:nvCxnSpPr>
            <p:spPr>
              <a:xfrm>
                <a:off x="7414166" y="107367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9CA5756-BDA6-7050-2C16-45B8D6796F77}"/>
                  </a:ext>
                </a:extLst>
              </p:cNvPr>
              <p:cNvSpPr txBox="1"/>
              <p:nvPr/>
            </p:nvSpPr>
            <p:spPr>
              <a:xfrm>
                <a:off x="7317334" y="373730"/>
                <a:ext cx="415498" cy="307777"/>
              </a:xfrm>
              <a:prstGeom prst="rect">
                <a:avLst/>
              </a:prstGeom>
              <a:noFill/>
            </p:spPr>
            <p:txBody>
              <a:bodyPr wrap="none" rtlCol="0">
                <a:spAutoFit/>
              </a:bodyPr>
              <a:lstStyle/>
              <a:p>
                <a:r>
                  <a:rPr lang="en-US" sz="1400" b="1" dirty="0">
                    <a:solidFill>
                      <a:schemeClr val="accent2"/>
                    </a:solidFill>
                  </a:rPr>
                  <a:t>RFI</a:t>
                </a:r>
              </a:p>
            </p:txBody>
          </p:sp>
          <p:pic>
            <p:nvPicPr>
              <p:cNvPr id="82" name="Picture 81" descr="Shape&#10;&#10;Description automatically generated with low confidence">
                <a:extLst>
                  <a:ext uri="{FF2B5EF4-FFF2-40B4-BE49-F238E27FC236}">
                    <a16:creationId xmlns:a16="http://schemas.microsoft.com/office/drawing/2014/main" id="{0B3AD533-71B5-4BE1-BA99-2C5BABD0D4B6}"/>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02238" y="1043102"/>
                <a:ext cx="388418" cy="388418"/>
              </a:xfrm>
              <a:prstGeom prst="rect">
                <a:avLst/>
              </a:prstGeom>
            </p:spPr>
          </p:pic>
        </p:grpSp>
        <p:grpSp>
          <p:nvGrpSpPr>
            <p:cNvPr id="49" name="Group 48">
              <a:extLst>
                <a:ext uri="{FF2B5EF4-FFF2-40B4-BE49-F238E27FC236}">
                  <a16:creationId xmlns:a16="http://schemas.microsoft.com/office/drawing/2014/main" id="{A55A2C44-8B6F-219D-C32C-249A9DA8EBA5}"/>
                </a:ext>
              </a:extLst>
            </p:cNvPr>
            <p:cNvGrpSpPr/>
            <p:nvPr/>
          </p:nvGrpSpPr>
          <p:grpSpPr>
            <a:xfrm>
              <a:off x="9760411" y="4807183"/>
              <a:ext cx="836772" cy="1153958"/>
              <a:chOff x="8971808" y="339039"/>
              <a:chExt cx="836772" cy="1153958"/>
            </a:xfrm>
          </p:grpSpPr>
          <p:grpSp>
            <p:nvGrpSpPr>
              <p:cNvPr id="56" name="Group 55">
                <a:extLst>
                  <a:ext uri="{FF2B5EF4-FFF2-40B4-BE49-F238E27FC236}">
                    <a16:creationId xmlns:a16="http://schemas.microsoft.com/office/drawing/2014/main" id="{0C00CA1B-D5B7-3EB6-9041-1D8311E17EB6}"/>
                  </a:ext>
                </a:extLst>
              </p:cNvPr>
              <p:cNvGrpSpPr/>
              <p:nvPr/>
            </p:nvGrpSpPr>
            <p:grpSpPr>
              <a:xfrm>
                <a:off x="8971808" y="339039"/>
                <a:ext cx="836772" cy="1123543"/>
                <a:chOff x="7286502" y="365124"/>
                <a:chExt cx="836772" cy="1123543"/>
              </a:xfrm>
            </p:grpSpPr>
            <p:sp>
              <p:nvSpPr>
                <p:cNvPr id="58" name="Snip Single Corner Rectangle 57">
                  <a:extLst>
                    <a:ext uri="{FF2B5EF4-FFF2-40B4-BE49-F238E27FC236}">
                      <a16:creationId xmlns:a16="http://schemas.microsoft.com/office/drawing/2014/main" id="{D9D3A7F8-D104-5895-7985-A717BF591FB6}"/>
                    </a:ext>
                  </a:extLst>
                </p:cNvPr>
                <p:cNvSpPr/>
                <p:nvPr/>
              </p:nvSpPr>
              <p:spPr>
                <a:xfrm>
                  <a:off x="7286502" y="365124"/>
                  <a:ext cx="836772" cy="1123543"/>
                </a:xfrm>
                <a:prstGeom prst="snip1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BF080461-9C93-324A-F1FA-2A4FB6464957}"/>
                    </a:ext>
                  </a:extLst>
                </p:cNvPr>
                <p:cNvCxnSpPr>
                  <a:cxnSpLocks/>
                </p:cNvCxnSpPr>
                <p:nvPr/>
              </p:nvCxnSpPr>
              <p:spPr>
                <a:xfrm>
                  <a:off x="7414960" y="690006"/>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5BA31AE-6B0C-C46A-3B13-12A3EA3B4F67}"/>
                    </a:ext>
                  </a:extLst>
                </p:cNvPr>
                <p:cNvCxnSpPr>
                  <a:cxnSpLocks/>
                </p:cNvCxnSpPr>
                <p:nvPr/>
              </p:nvCxnSpPr>
              <p:spPr>
                <a:xfrm>
                  <a:off x="7414960" y="755320"/>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5CC0044-454A-D979-A2D1-5553E085D4A9}"/>
                    </a:ext>
                  </a:extLst>
                </p:cNvPr>
                <p:cNvCxnSpPr>
                  <a:cxnSpLocks/>
                </p:cNvCxnSpPr>
                <p:nvPr/>
              </p:nvCxnSpPr>
              <p:spPr>
                <a:xfrm>
                  <a:off x="7414960" y="820634"/>
                  <a:ext cx="57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D22954-3D00-6C27-0CF7-B95E684CE716}"/>
                    </a:ext>
                  </a:extLst>
                </p:cNvPr>
                <p:cNvCxnSpPr>
                  <a:cxnSpLocks/>
                </p:cNvCxnSpPr>
                <p:nvPr/>
              </p:nvCxnSpPr>
              <p:spPr>
                <a:xfrm>
                  <a:off x="7414960" y="885948"/>
                  <a:ext cx="577928" cy="28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8A0FD1-1829-1BB9-D878-154A8FC9BF91}"/>
                    </a:ext>
                  </a:extLst>
                </p:cNvPr>
                <p:cNvCxnSpPr>
                  <a:cxnSpLocks/>
                </p:cNvCxnSpPr>
                <p:nvPr/>
              </p:nvCxnSpPr>
              <p:spPr>
                <a:xfrm>
                  <a:off x="7514036" y="951260"/>
                  <a:ext cx="261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B7E4C-5ED0-51C9-0CE8-6EB004E0A736}"/>
                    </a:ext>
                  </a:extLst>
                </p:cNvPr>
                <p:cNvCxnSpPr>
                  <a:cxnSpLocks/>
                </p:cNvCxnSpPr>
                <p:nvPr/>
              </p:nvCxnSpPr>
              <p:spPr>
                <a:xfrm>
                  <a:off x="7514036" y="1016574"/>
                  <a:ext cx="1994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C70EBBB-B9DF-9B94-15E5-A1C45D334263}"/>
                    </a:ext>
                  </a:extLst>
                </p:cNvPr>
                <p:cNvCxnSpPr>
                  <a:cxnSpLocks/>
                </p:cNvCxnSpPr>
                <p:nvPr/>
              </p:nvCxnSpPr>
              <p:spPr>
                <a:xfrm>
                  <a:off x="7514036" y="1081888"/>
                  <a:ext cx="1602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28792E5-429B-9C86-2007-525D780CC554}"/>
                    </a:ext>
                  </a:extLst>
                </p:cNvPr>
                <p:cNvCxnSpPr>
                  <a:cxnSpLocks/>
                </p:cNvCxnSpPr>
                <p:nvPr/>
              </p:nvCxnSpPr>
              <p:spPr>
                <a:xfrm>
                  <a:off x="7414960" y="95126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16008B5-259E-8C88-6B4A-0AD76AFC6E5C}"/>
                    </a:ext>
                  </a:extLst>
                </p:cNvPr>
                <p:cNvCxnSpPr>
                  <a:cxnSpLocks/>
                </p:cNvCxnSpPr>
                <p:nvPr/>
              </p:nvCxnSpPr>
              <p:spPr>
                <a:xfrm>
                  <a:off x="7414960" y="101564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0CC805-ACBC-C343-0D96-28DB03BA1747}"/>
                    </a:ext>
                  </a:extLst>
                </p:cNvPr>
                <p:cNvCxnSpPr>
                  <a:cxnSpLocks/>
                </p:cNvCxnSpPr>
                <p:nvPr/>
              </p:nvCxnSpPr>
              <p:spPr>
                <a:xfrm>
                  <a:off x="7414960" y="1080020"/>
                  <a:ext cx="519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BCDE496-728F-1218-DB0F-DDD589BADAD7}"/>
                    </a:ext>
                  </a:extLst>
                </p:cNvPr>
                <p:cNvSpPr txBox="1"/>
                <p:nvPr/>
              </p:nvSpPr>
              <p:spPr>
                <a:xfrm>
                  <a:off x="7317334" y="373730"/>
                  <a:ext cx="463588" cy="307777"/>
                </a:xfrm>
                <a:prstGeom prst="rect">
                  <a:avLst/>
                </a:prstGeom>
                <a:noFill/>
              </p:spPr>
              <p:txBody>
                <a:bodyPr wrap="none" rtlCol="0">
                  <a:spAutoFit/>
                </a:bodyPr>
                <a:lstStyle/>
                <a:p>
                  <a:r>
                    <a:rPr lang="en-US" sz="1400" b="1" dirty="0">
                      <a:solidFill>
                        <a:srgbClr val="E5B009"/>
                      </a:solidFill>
                    </a:rPr>
                    <a:t>RFP</a:t>
                  </a:r>
                </a:p>
              </p:txBody>
            </p:sp>
          </p:grpSp>
          <p:pic>
            <p:nvPicPr>
              <p:cNvPr id="57" name="Picture 56" descr="Shape&#10;&#10;Description automatically generated with low confidence">
                <a:extLst>
                  <a:ext uri="{FF2B5EF4-FFF2-40B4-BE49-F238E27FC236}">
                    <a16:creationId xmlns:a16="http://schemas.microsoft.com/office/drawing/2014/main" id="{5AB85536-2141-B440-0A97-E1C2FBC089BF}"/>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13550" y="987641"/>
                <a:ext cx="505356" cy="505356"/>
              </a:xfrm>
              <a:prstGeom prst="rect">
                <a:avLst/>
              </a:prstGeom>
            </p:spPr>
          </p:pic>
        </p:grpSp>
        <p:sp>
          <p:nvSpPr>
            <p:cNvPr id="50" name="TextBox 49">
              <a:extLst>
                <a:ext uri="{FF2B5EF4-FFF2-40B4-BE49-F238E27FC236}">
                  <a16:creationId xmlns:a16="http://schemas.microsoft.com/office/drawing/2014/main" id="{4DD90A8D-A854-CE06-7276-54CC0F9E8335}"/>
                </a:ext>
              </a:extLst>
            </p:cNvPr>
            <p:cNvSpPr txBox="1"/>
            <p:nvPr/>
          </p:nvSpPr>
          <p:spPr>
            <a:xfrm>
              <a:off x="6203292" y="1760333"/>
              <a:ext cx="2425087" cy="861774"/>
            </a:xfrm>
            <a:prstGeom prst="rect">
              <a:avLst/>
            </a:prstGeom>
            <a:noFill/>
          </p:spPr>
          <p:txBody>
            <a:bodyPr wrap="none" rtlCol="0">
              <a:spAutoFit/>
            </a:bodyPr>
            <a:lstStyle/>
            <a:p>
              <a:pPr algn="ctr"/>
              <a:r>
                <a:rPr lang="en-US" sz="3200" b="1" dirty="0">
                  <a:solidFill>
                    <a:schemeClr val="accent2"/>
                  </a:solidFill>
                </a:rPr>
                <a:t>RFI</a:t>
              </a:r>
            </a:p>
            <a:p>
              <a:pPr algn="ctr"/>
              <a:r>
                <a:rPr lang="en-US" dirty="0">
                  <a:solidFill>
                    <a:schemeClr val="accent2"/>
                  </a:solidFill>
                </a:rPr>
                <a:t>Request for information</a:t>
              </a:r>
            </a:p>
          </p:txBody>
        </p:sp>
        <p:sp>
          <p:nvSpPr>
            <p:cNvPr id="51" name="TextBox 50">
              <a:extLst>
                <a:ext uri="{FF2B5EF4-FFF2-40B4-BE49-F238E27FC236}">
                  <a16:creationId xmlns:a16="http://schemas.microsoft.com/office/drawing/2014/main" id="{6D5E475C-6B50-A897-FD2D-05E517D1259A}"/>
                </a:ext>
              </a:extLst>
            </p:cNvPr>
            <p:cNvSpPr txBox="1"/>
            <p:nvPr/>
          </p:nvSpPr>
          <p:spPr>
            <a:xfrm>
              <a:off x="9111422" y="1768982"/>
              <a:ext cx="2134752" cy="861774"/>
            </a:xfrm>
            <a:prstGeom prst="rect">
              <a:avLst/>
            </a:prstGeom>
            <a:noFill/>
          </p:spPr>
          <p:txBody>
            <a:bodyPr wrap="none" rtlCol="0">
              <a:spAutoFit/>
            </a:bodyPr>
            <a:lstStyle/>
            <a:p>
              <a:pPr algn="ctr"/>
              <a:r>
                <a:rPr lang="en-US" sz="3200" b="1" dirty="0">
                  <a:solidFill>
                    <a:srgbClr val="E5B009"/>
                  </a:solidFill>
                </a:rPr>
                <a:t>RFP</a:t>
              </a:r>
            </a:p>
            <a:p>
              <a:pPr algn="ctr"/>
              <a:r>
                <a:rPr lang="en-US" dirty="0">
                  <a:solidFill>
                    <a:srgbClr val="E5B009"/>
                  </a:solidFill>
                </a:rPr>
                <a:t>Request for proposal</a:t>
              </a:r>
            </a:p>
          </p:txBody>
        </p:sp>
        <p:sp>
          <p:nvSpPr>
            <p:cNvPr id="52" name="TextBox 51">
              <a:extLst>
                <a:ext uri="{FF2B5EF4-FFF2-40B4-BE49-F238E27FC236}">
                  <a16:creationId xmlns:a16="http://schemas.microsoft.com/office/drawing/2014/main" id="{5D1CE17D-24FD-695C-A8D6-3B6E63D2458C}"/>
                </a:ext>
              </a:extLst>
            </p:cNvPr>
            <p:cNvSpPr txBox="1"/>
            <p:nvPr/>
          </p:nvSpPr>
          <p:spPr>
            <a:xfrm>
              <a:off x="6905279" y="4213368"/>
              <a:ext cx="1021112" cy="369332"/>
            </a:xfrm>
            <a:prstGeom prst="rect">
              <a:avLst/>
            </a:prstGeom>
            <a:solidFill>
              <a:schemeClr val="bg1">
                <a:lumMod val="95000"/>
              </a:schemeClr>
            </a:solidFill>
          </p:spPr>
          <p:txBody>
            <a:bodyPr wrap="none" rtlCol="0">
              <a:spAutoFit/>
            </a:bodyPr>
            <a:lstStyle/>
            <a:p>
              <a:pPr algn="ctr"/>
              <a:r>
                <a:rPr lang="en-US" dirty="0">
                  <a:solidFill>
                    <a:schemeClr val="accent2"/>
                  </a:solidFill>
                </a:rPr>
                <a:t>Educates</a:t>
              </a:r>
            </a:p>
          </p:txBody>
        </p:sp>
        <p:sp>
          <p:nvSpPr>
            <p:cNvPr id="53" name="TextBox 52">
              <a:extLst>
                <a:ext uri="{FF2B5EF4-FFF2-40B4-BE49-F238E27FC236}">
                  <a16:creationId xmlns:a16="http://schemas.microsoft.com/office/drawing/2014/main" id="{765E3DC4-B138-6269-B865-4171B294A070}"/>
                </a:ext>
              </a:extLst>
            </p:cNvPr>
            <p:cNvSpPr txBox="1"/>
            <p:nvPr/>
          </p:nvSpPr>
          <p:spPr>
            <a:xfrm>
              <a:off x="9614284" y="4241076"/>
              <a:ext cx="1129027" cy="369332"/>
            </a:xfrm>
            <a:prstGeom prst="rect">
              <a:avLst/>
            </a:prstGeom>
            <a:solidFill>
              <a:schemeClr val="bg1">
                <a:lumMod val="95000"/>
              </a:schemeClr>
            </a:solidFill>
          </p:spPr>
          <p:txBody>
            <a:bodyPr wrap="none" rtlCol="0">
              <a:spAutoFit/>
            </a:bodyPr>
            <a:lstStyle/>
            <a:p>
              <a:pPr algn="ctr"/>
              <a:r>
                <a:rPr lang="en-US" dirty="0">
                  <a:solidFill>
                    <a:srgbClr val="E5B009"/>
                  </a:solidFill>
                </a:rPr>
                <a:t>Compares</a:t>
              </a:r>
            </a:p>
          </p:txBody>
        </p:sp>
        <p:sp>
          <p:nvSpPr>
            <p:cNvPr id="54" name="TextBox 53">
              <a:extLst>
                <a:ext uri="{FF2B5EF4-FFF2-40B4-BE49-F238E27FC236}">
                  <a16:creationId xmlns:a16="http://schemas.microsoft.com/office/drawing/2014/main" id="{54BB8EFA-D05B-69BD-AC00-964606320F79}"/>
                </a:ext>
              </a:extLst>
            </p:cNvPr>
            <p:cNvSpPr txBox="1"/>
            <p:nvPr/>
          </p:nvSpPr>
          <p:spPr>
            <a:xfrm>
              <a:off x="6095357" y="2953487"/>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Exploring market</a:t>
              </a:r>
            </a:p>
            <a:p>
              <a:pPr marL="179388" indent="-179388">
                <a:buFont typeface="Arial" panose="020B0604020202020204" pitchFamily="34" charset="0"/>
                <a:buChar char="•"/>
              </a:pPr>
              <a:r>
                <a:rPr lang="en-US" dirty="0"/>
                <a:t>Looking for overviews</a:t>
              </a:r>
            </a:p>
            <a:p>
              <a:pPr marL="179388" indent="-179388">
                <a:buFont typeface="Arial" panose="020B0604020202020204" pitchFamily="34" charset="0"/>
                <a:buChar char="•"/>
              </a:pPr>
              <a:r>
                <a:rPr lang="en-US" dirty="0"/>
                <a:t>Understanding products</a:t>
              </a:r>
            </a:p>
          </p:txBody>
        </p:sp>
        <p:sp>
          <p:nvSpPr>
            <p:cNvPr id="55" name="TextBox 54">
              <a:extLst>
                <a:ext uri="{FF2B5EF4-FFF2-40B4-BE49-F238E27FC236}">
                  <a16:creationId xmlns:a16="http://schemas.microsoft.com/office/drawing/2014/main" id="{6FE6BB57-DD0B-E31C-3DEE-60408FF5BE08}"/>
                </a:ext>
              </a:extLst>
            </p:cNvPr>
            <p:cNvSpPr txBox="1"/>
            <p:nvPr/>
          </p:nvSpPr>
          <p:spPr>
            <a:xfrm>
              <a:off x="8858319" y="2953487"/>
              <a:ext cx="2640957" cy="923330"/>
            </a:xfrm>
            <a:prstGeom prst="rect">
              <a:avLst/>
            </a:prstGeom>
            <a:solidFill>
              <a:schemeClr val="bg1">
                <a:lumMod val="95000"/>
              </a:schemeClr>
            </a:solidFill>
          </p:spPr>
          <p:txBody>
            <a:bodyPr wrap="square" rtlCol="0">
              <a:spAutoFit/>
            </a:bodyPr>
            <a:lstStyle/>
            <a:p>
              <a:pPr marL="179388" indent="-179388">
                <a:buFont typeface="Arial" panose="020B0604020202020204" pitchFamily="34" charset="0"/>
                <a:buChar char="•"/>
              </a:pPr>
              <a:r>
                <a:rPr lang="en-US" dirty="0"/>
                <a:t>Understanding cost</a:t>
              </a:r>
            </a:p>
            <a:p>
              <a:pPr marL="179388" indent="-179388">
                <a:buFont typeface="Arial" panose="020B0604020202020204" pitchFamily="34" charset="0"/>
                <a:buChar char="•"/>
              </a:pPr>
              <a:r>
                <a:rPr lang="en-US" dirty="0"/>
                <a:t>Detail on process</a:t>
              </a:r>
            </a:p>
            <a:p>
              <a:pPr marL="179388" indent="-179388">
                <a:buFont typeface="Arial" panose="020B0604020202020204" pitchFamily="34" charset="0"/>
                <a:buChar char="•"/>
              </a:pPr>
              <a:r>
                <a:rPr lang="en-US" dirty="0"/>
                <a:t>Finding strategic partner</a:t>
              </a:r>
            </a:p>
          </p:txBody>
        </p:sp>
      </p:grpSp>
    </p:spTree>
    <p:extLst>
      <p:ext uri="{BB962C8B-B14F-4D97-AF65-F5344CB8AC3E}">
        <p14:creationId xmlns:p14="http://schemas.microsoft.com/office/powerpoint/2010/main" val="317503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7B51-63FE-BFB5-BCDC-913C72530394}"/>
              </a:ext>
            </a:extLst>
          </p:cNvPr>
          <p:cNvSpPr>
            <a:spLocks noGrp="1"/>
          </p:cNvSpPr>
          <p:nvPr>
            <p:ph type="title"/>
          </p:nvPr>
        </p:nvSpPr>
        <p:spPr/>
        <p:txBody>
          <a:bodyPr/>
          <a:lstStyle/>
          <a:p>
            <a:r>
              <a:rPr lang="en-US" b="1" dirty="0"/>
              <a:t>Software licenses</a:t>
            </a:r>
          </a:p>
        </p:txBody>
      </p:sp>
      <p:sp>
        <p:nvSpPr>
          <p:cNvPr id="3" name="Content Placeholder 2">
            <a:extLst>
              <a:ext uri="{FF2B5EF4-FFF2-40B4-BE49-F238E27FC236}">
                <a16:creationId xmlns:a16="http://schemas.microsoft.com/office/drawing/2014/main" id="{6BC18DB7-8036-426F-E4DB-D21962635AA1}"/>
              </a:ext>
            </a:extLst>
          </p:cNvPr>
          <p:cNvSpPr>
            <a:spLocks noGrp="1"/>
          </p:cNvSpPr>
          <p:nvPr>
            <p:ph idx="1"/>
          </p:nvPr>
        </p:nvSpPr>
        <p:spPr>
          <a:xfrm>
            <a:off x="838200" y="1825625"/>
            <a:ext cx="4729625" cy="4667250"/>
          </a:xfrm>
        </p:spPr>
        <p:txBody>
          <a:bodyPr>
            <a:normAutofit fontScale="77500" lnSpcReduction="20000"/>
          </a:bodyPr>
          <a:lstStyle/>
          <a:p>
            <a:pPr>
              <a:lnSpc>
                <a:spcPct val="110000"/>
              </a:lnSpc>
            </a:pPr>
            <a:r>
              <a:rPr lang="en-US" dirty="0"/>
              <a:t>Software is copyrighted or patented</a:t>
            </a:r>
          </a:p>
          <a:p>
            <a:pPr lvl="1">
              <a:lnSpc>
                <a:spcPct val="110000"/>
              </a:lnSpc>
            </a:pPr>
            <a:r>
              <a:rPr lang="en-US" dirty="0"/>
              <a:t>Users are licensed</a:t>
            </a:r>
          </a:p>
          <a:p>
            <a:pPr lvl="1">
              <a:lnSpc>
                <a:spcPct val="110000"/>
              </a:lnSpc>
            </a:pPr>
            <a:r>
              <a:rPr lang="en-US" dirty="0"/>
              <a:t>License specifies how software can be used and redistributed</a:t>
            </a:r>
          </a:p>
          <a:p>
            <a:pPr>
              <a:lnSpc>
                <a:spcPct val="110000"/>
              </a:lnSpc>
            </a:pPr>
            <a:r>
              <a:rPr lang="en-US" dirty="0"/>
              <a:t>Proprietary</a:t>
            </a:r>
          </a:p>
          <a:p>
            <a:pPr lvl="1">
              <a:lnSpc>
                <a:spcPct val="110000"/>
              </a:lnSpc>
            </a:pPr>
            <a:r>
              <a:rPr lang="en-US" dirty="0"/>
              <a:t>Seat licenses (# accounts)</a:t>
            </a:r>
          </a:p>
          <a:p>
            <a:pPr lvl="1">
              <a:lnSpc>
                <a:spcPct val="110000"/>
              </a:lnSpc>
            </a:pPr>
            <a:r>
              <a:rPr lang="en-US" dirty="0"/>
              <a:t>Connection licenses</a:t>
            </a:r>
          </a:p>
          <a:p>
            <a:pPr lvl="1">
              <a:lnSpc>
                <a:spcPct val="110000"/>
              </a:lnSpc>
            </a:pPr>
            <a:r>
              <a:rPr lang="en-US" dirty="0"/>
              <a:t>Subscription vs. purchase/upgrade</a:t>
            </a:r>
          </a:p>
          <a:p>
            <a:pPr>
              <a:lnSpc>
                <a:spcPct val="110000"/>
              </a:lnSpc>
            </a:pPr>
            <a:r>
              <a:rPr lang="en-US" dirty="0"/>
              <a:t>Free and open source (FOSS)</a:t>
            </a:r>
          </a:p>
          <a:p>
            <a:pPr lvl="1">
              <a:lnSpc>
                <a:spcPct val="110000"/>
              </a:lnSpc>
            </a:pPr>
            <a:r>
              <a:rPr lang="en-US" dirty="0"/>
              <a:t>Public domain</a:t>
            </a:r>
          </a:p>
          <a:p>
            <a:pPr lvl="1">
              <a:lnSpc>
                <a:spcPct val="110000"/>
              </a:lnSpc>
            </a:pPr>
            <a:r>
              <a:rPr lang="en-US" dirty="0"/>
              <a:t>Permissive (BSD, MIT)</a:t>
            </a:r>
          </a:p>
          <a:p>
            <a:pPr lvl="1">
              <a:lnSpc>
                <a:spcPct val="110000"/>
              </a:lnSpc>
            </a:pPr>
            <a:r>
              <a:rPr lang="en-US" dirty="0"/>
              <a:t>Restrictive (GPL, copyleft)</a:t>
            </a:r>
          </a:p>
          <a:p>
            <a:pPr lvl="2">
              <a:lnSpc>
                <a:spcPct val="110000"/>
              </a:lnSpc>
            </a:pPr>
            <a:r>
              <a:rPr lang="en-US" dirty="0"/>
              <a:t>Redistribution must maintain the same license</a:t>
            </a:r>
          </a:p>
        </p:txBody>
      </p:sp>
      <p:pic>
        <p:nvPicPr>
          <p:cNvPr id="4" name="Picture 3">
            <a:extLst>
              <a:ext uri="{FF2B5EF4-FFF2-40B4-BE49-F238E27FC236}">
                <a16:creationId xmlns:a16="http://schemas.microsoft.com/office/drawing/2014/main" id="{E08CCB9F-7EE7-B4B1-5727-7DE6C174B43B}"/>
              </a:ext>
            </a:extLst>
          </p:cNvPr>
          <p:cNvPicPr>
            <a:picLocks noChangeAspect="1"/>
          </p:cNvPicPr>
          <p:nvPr/>
        </p:nvPicPr>
        <p:blipFill>
          <a:blip r:embed="rId3"/>
          <a:stretch>
            <a:fillRect/>
          </a:stretch>
        </p:blipFill>
        <p:spPr>
          <a:xfrm>
            <a:off x="5652407" y="1931761"/>
            <a:ext cx="5701393" cy="4561114"/>
          </a:xfrm>
          <a:prstGeom prst="rect">
            <a:avLst/>
          </a:prstGeom>
        </p:spPr>
      </p:pic>
      <p:sp>
        <p:nvSpPr>
          <p:cNvPr id="6" name="TextBox 5">
            <a:extLst>
              <a:ext uri="{FF2B5EF4-FFF2-40B4-BE49-F238E27FC236}">
                <a16:creationId xmlns:a16="http://schemas.microsoft.com/office/drawing/2014/main" id="{B6EC4032-0F12-7B12-5843-584CF422BD46}"/>
              </a:ext>
            </a:extLst>
          </p:cNvPr>
          <p:cNvSpPr txBox="1"/>
          <p:nvPr/>
        </p:nvSpPr>
        <p:spPr>
          <a:xfrm>
            <a:off x="6782439" y="1470096"/>
            <a:ext cx="3441327" cy="461665"/>
          </a:xfrm>
          <a:prstGeom prst="rect">
            <a:avLst/>
          </a:prstGeom>
          <a:noFill/>
        </p:spPr>
        <p:txBody>
          <a:bodyPr wrap="none" rtlCol="0">
            <a:spAutoFit/>
          </a:bodyPr>
          <a:lstStyle/>
          <a:p>
            <a:pPr algn="ctr"/>
            <a:r>
              <a:rPr lang="en-US" sz="2400" dirty="0"/>
              <a:t>Types of software licenses</a:t>
            </a:r>
          </a:p>
        </p:txBody>
      </p:sp>
      <p:sp>
        <p:nvSpPr>
          <p:cNvPr id="7" name="TextBox 6">
            <a:extLst>
              <a:ext uri="{FF2B5EF4-FFF2-40B4-BE49-F238E27FC236}">
                <a16:creationId xmlns:a16="http://schemas.microsoft.com/office/drawing/2014/main" id="{EAC98B9B-E767-8568-4608-7BF77DBB802A}"/>
              </a:ext>
            </a:extLst>
          </p:cNvPr>
          <p:cNvSpPr txBox="1"/>
          <p:nvPr/>
        </p:nvSpPr>
        <p:spPr>
          <a:xfrm>
            <a:off x="8131628" y="6492875"/>
            <a:ext cx="3137590" cy="276999"/>
          </a:xfrm>
          <a:prstGeom prst="rect">
            <a:avLst/>
          </a:prstGeom>
          <a:noFill/>
        </p:spPr>
        <p:txBody>
          <a:bodyPr wrap="none" rtlCol="0">
            <a:spAutoFit/>
          </a:bodyPr>
          <a:lstStyle/>
          <a:p>
            <a:r>
              <a:rPr lang="en-US" sz="1200" dirty="0"/>
              <a:t>https://</a:t>
            </a:r>
            <a:r>
              <a:rPr lang="en-US" sz="1200" dirty="0" err="1"/>
              <a:t>en.wikipedia.org</a:t>
            </a:r>
            <a:r>
              <a:rPr lang="en-US" sz="1200" dirty="0"/>
              <a:t>/wiki/</a:t>
            </a:r>
            <a:r>
              <a:rPr lang="en-US" sz="1200" dirty="0" err="1"/>
              <a:t>Software_license</a:t>
            </a:r>
            <a:endParaRPr lang="en-US" sz="1200" dirty="0"/>
          </a:p>
        </p:txBody>
      </p:sp>
    </p:spTree>
    <p:extLst>
      <p:ext uri="{BB962C8B-B14F-4D97-AF65-F5344CB8AC3E}">
        <p14:creationId xmlns:p14="http://schemas.microsoft.com/office/powerpoint/2010/main" val="4113362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0CA3-E17B-5647-B9A7-704C4D74E4BA}"/>
              </a:ext>
            </a:extLst>
          </p:cNvPr>
          <p:cNvSpPr>
            <a:spLocks noGrp="1"/>
          </p:cNvSpPr>
          <p:nvPr>
            <p:ph type="title"/>
          </p:nvPr>
        </p:nvSpPr>
        <p:spPr/>
        <p:txBody>
          <a:bodyPr/>
          <a:lstStyle/>
          <a:p>
            <a:r>
              <a:rPr lang="en-US" b="1" dirty="0"/>
              <a:t>Installation</a:t>
            </a:r>
          </a:p>
        </p:txBody>
      </p:sp>
      <p:sp>
        <p:nvSpPr>
          <p:cNvPr id="3" name="Content Placeholder 2">
            <a:extLst>
              <a:ext uri="{FF2B5EF4-FFF2-40B4-BE49-F238E27FC236}">
                <a16:creationId xmlns:a16="http://schemas.microsoft.com/office/drawing/2014/main" id="{312F01E0-BD83-8146-BFD9-9DF800254596}"/>
              </a:ext>
            </a:extLst>
          </p:cNvPr>
          <p:cNvSpPr>
            <a:spLocks noGrp="1"/>
          </p:cNvSpPr>
          <p:nvPr>
            <p:ph idx="1"/>
          </p:nvPr>
        </p:nvSpPr>
        <p:spPr>
          <a:xfrm>
            <a:off x="838199" y="1825625"/>
            <a:ext cx="10776857" cy="4814662"/>
          </a:xfrm>
        </p:spPr>
        <p:txBody>
          <a:bodyPr>
            <a:normAutofit/>
          </a:bodyPr>
          <a:lstStyle/>
          <a:p>
            <a:pPr>
              <a:lnSpc>
                <a:spcPct val="100000"/>
              </a:lnSpc>
            </a:pPr>
            <a:r>
              <a:rPr lang="en-US" dirty="0"/>
              <a:t>Detailed implementation plan on contract completion</a:t>
            </a:r>
          </a:p>
          <a:p>
            <a:pPr lvl="1">
              <a:lnSpc>
                <a:spcPct val="100000"/>
              </a:lnSpc>
            </a:pPr>
            <a:r>
              <a:rPr lang="en-US" dirty="0"/>
              <a:t>Overall timeline and milestones for system construction</a:t>
            </a:r>
          </a:p>
          <a:p>
            <a:pPr lvl="1">
              <a:lnSpc>
                <a:spcPct val="100000"/>
              </a:lnSpc>
            </a:pPr>
            <a:r>
              <a:rPr lang="en-US" dirty="0"/>
              <a:t>Vendor resources provided and customer resources required</a:t>
            </a:r>
          </a:p>
          <a:p>
            <a:pPr lvl="1">
              <a:lnSpc>
                <a:spcPct val="100000"/>
              </a:lnSpc>
            </a:pPr>
            <a:r>
              <a:rPr lang="en-US" dirty="0"/>
              <a:t>User training plan and schedule</a:t>
            </a:r>
          </a:p>
          <a:p>
            <a:pPr lvl="1">
              <a:lnSpc>
                <a:spcPct val="100000"/>
              </a:lnSpc>
            </a:pPr>
            <a:r>
              <a:rPr lang="en-US" dirty="0"/>
              <a:t>Vendor and customer deliverables (local configuration, </a:t>
            </a:r>
            <a:r>
              <a:rPr lang="en-US" dirty="0">
                <a:solidFill>
                  <a:srgbClr val="C00000"/>
                </a:solidFill>
              </a:rPr>
              <a:t>review, and signoff</a:t>
            </a:r>
            <a:r>
              <a:rPr lang="en-US" dirty="0"/>
              <a:t>)</a:t>
            </a:r>
          </a:p>
          <a:p>
            <a:pPr lvl="1">
              <a:lnSpc>
                <a:spcPct val="100000"/>
              </a:lnSpc>
            </a:pPr>
            <a:r>
              <a:rPr lang="en-US" dirty="0"/>
              <a:t>Projected go live date</a:t>
            </a:r>
          </a:p>
          <a:p>
            <a:pPr marL="457200" lvl="1" indent="0">
              <a:lnSpc>
                <a:spcPct val="100000"/>
              </a:lnSpc>
              <a:buNone/>
            </a:pPr>
            <a:endParaRPr lang="en-US" dirty="0"/>
          </a:p>
          <a:p>
            <a:pPr>
              <a:lnSpc>
                <a:spcPct val="100000"/>
              </a:lnSpc>
            </a:pPr>
            <a:r>
              <a:rPr lang="en-US" dirty="0"/>
              <a:t>For large systems, installation managed by vendor &amp; customer jointly</a:t>
            </a:r>
          </a:p>
          <a:p>
            <a:pPr lvl="1">
              <a:lnSpc>
                <a:spcPct val="100000"/>
              </a:lnSpc>
            </a:pPr>
            <a:r>
              <a:rPr lang="en-US" dirty="0"/>
              <a:t>SaaS less involved but also requires configuration, data loading, training, etc.</a:t>
            </a:r>
          </a:p>
        </p:txBody>
      </p:sp>
      <p:pic>
        <p:nvPicPr>
          <p:cNvPr id="5" name="Picture 4">
            <a:extLst>
              <a:ext uri="{FF2B5EF4-FFF2-40B4-BE49-F238E27FC236}">
                <a16:creationId xmlns:a16="http://schemas.microsoft.com/office/drawing/2014/main" id="{66410D04-8139-BC46-A0D8-B8133D1A686A}"/>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5715000" y="704056"/>
            <a:ext cx="5638800" cy="647700"/>
          </a:xfrm>
          <a:prstGeom prst="rect">
            <a:avLst/>
          </a:prstGeom>
          <a:ln>
            <a:noFill/>
          </a:ln>
          <a:effectLst/>
        </p:spPr>
      </p:pic>
    </p:spTree>
    <p:extLst>
      <p:ext uri="{BB962C8B-B14F-4D97-AF65-F5344CB8AC3E}">
        <p14:creationId xmlns:p14="http://schemas.microsoft.com/office/powerpoint/2010/main" val="4292514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0CA3-E17B-5647-B9A7-704C4D74E4BA}"/>
              </a:ext>
            </a:extLst>
          </p:cNvPr>
          <p:cNvSpPr>
            <a:spLocks noGrp="1"/>
          </p:cNvSpPr>
          <p:nvPr>
            <p:ph type="title"/>
          </p:nvPr>
        </p:nvSpPr>
        <p:spPr/>
        <p:txBody>
          <a:bodyPr/>
          <a:lstStyle/>
          <a:p>
            <a:r>
              <a:rPr lang="en-US" b="1" dirty="0"/>
              <a:t>New software testing</a:t>
            </a:r>
          </a:p>
        </p:txBody>
      </p:sp>
      <p:sp>
        <p:nvSpPr>
          <p:cNvPr id="3" name="Content Placeholder 2">
            <a:extLst>
              <a:ext uri="{FF2B5EF4-FFF2-40B4-BE49-F238E27FC236}">
                <a16:creationId xmlns:a16="http://schemas.microsoft.com/office/drawing/2014/main" id="{312F01E0-BD83-8146-BFD9-9DF800254596}"/>
              </a:ext>
            </a:extLst>
          </p:cNvPr>
          <p:cNvSpPr>
            <a:spLocks noGrp="1"/>
          </p:cNvSpPr>
          <p:nvPr>
            <p:ph idx="1"/>
          </p:nvPr>
        </p:nvSpPr>
        <p:spPr>
          <a:xfrm>
            <a:off x="838199" y="1825624"/>
            <a:ext cx="10776857" cy="4870597"/>
          </a:xfrm>
        </p:spPr>
        <p:txBody>
          <a:bodyPr>
            <a:normAutofit fontScale="92500" lnSpcReduction="10000"/>
          </a:bodyPr>
          <a:lstStyle/>
          <a:p>
            <a:pPr>
              <a:lnSpc>
                <a:spcPct val="100000"/>
              </a:lnSpc>
            </a:pPr>
            <a:r>
              <a:rPr lang="en-US" dirty="0"/>
              <a:t>Testing using vendor test scripts and customer data</a:t>
            </a:r>
          </a:p>
          <a:p>
            <a:pPr lvl="1">
              <a:lnSpc>
                <a:spcPct val="100000"/>
              </a:lnSpc>
            </a:pPr>
            <a:r>
              <a:rPr lang="en-US" dirty="0"/>
              <a:t>Testing plans with established acceptance criteria</a:t>
            </a:r>
          </a:p>
          <a:p>
            <a:pPr>
              <a:lnSpc>
                <a:spcPct val="100000"/>
              </a:lnSpc>
            </a:pPr>
            <a:r>
              <a:rPr lang="en-US" dirty="0"/>
              <a:t>Unit testing</a:t>
            </a:r>
          </a:p>
          <a:p>
            <a:pPr lvl="1">
              <a:lnSpc>
                <a:spcPct val="100000"/>
              </a:lnSpc>
            </a:pPr>
            <a:r>
              <a:rPr lang="en-US" dirty="0"/>
              <a:t>Internal operations of software modules in isolation</a:t>
            </a:r>
          </a:p>
          <a:p>
            <a:pPr>
              <a:lnSpc>
                <a:spcPct val="100000"/>
              </a:lnSpc>
            </a:pPr>
            <a:r>
              <a:rPr lang="en-US" dirty="0"/>
              <a:t>Integration testing</a:t>
            </a:r>
          </a:p>
          <a:p>
            <a:pPr lvl="1">
              <a:lnSpc>
                <a:spcPct val="100000"/>
              </a:lnSpc>
            </a:pPr>
            <a:r>
              <a:rPr lang="en-US" dirty="0"/>
              <a:t>Operation of a new module in combination with interacting modules</a:t>
            </a:r>
          </a:p>
          <a:p>
            <a:pPr>
              <a:lnSpc>
                <a:spcPct val="100000"/>
              </a:lnSpc>
            </a:pPr>
            <a:r>
              <a:rPr lang="en-US" dirty="0"/>
              <a:t>System testing</a:t>
            </a:r>
          </a:p>
          <a:p>
            <a:pPr lvl="1">
              <a:lnSpc>
                <a:spcPct val="100000"/>
              </a:lnSpc>
            </a:pPr>
            <a:r>
              <a:rPr lang="en-US" dirty="0"/>
              <a:t>Evaluation of the system as a whole; focus on many modules working together</a:t>
            </a:r>
          </a:p>
          <a:p>
            <a:pPr>
              <a:lnSpc>
                <a:spcPct val="100000"/>
              </a:lnSpc>
            </a:pPr>
            <a:r>
              <a:rPr lang="en-US" dirty="0"/>
              <a:t>Acceptance testing</a:t>
            </a:r>
          </a:p>
          <a:p>
            <a:pPr lvl="1">
              <a:lnSpc>
                <a:spcPct val="100000"/>
              </a:lnSpc>
            </a:pPr>
            <a:r>
              <a:rPr lang="en-US" dirty="0"/>
              <a:t>Evaluation of satisfaction of business and regulatory requirements</a:t>
            </a:r>
          </a:p>
          <a:p>
            <a:pPr lvl="1">
              <a:lnSpc>
                <a:spcPct val="100000"/>
              </a:lnSpc>
            </a:pPr>
            <a:r>
              <a:rPr lang="en-US" dirty="0"/>
              <a:t>Customer </a:t>
            </a:r>
            <a:r>
              <a:rPr lang="en-US" dirty="0">
                <a:solidFill>
                  <a:srgbClr val="C00000"/>
                </a:solidFill>
              </a:rPr>
              <a:t>review and signoff</a:t>
            </a:r>
            <a:r>
              <a:rPr lang="en-US" dirty="0"/>
              <a:t> of testing results</a:t>
            </a:r>
          </a:p>
        </p:txBody>
      </p:sp>
      <p:pic>
        <p:nvPicPr>
          <p:cNvPr id="6" name="Graphic 5">
            <a:extLst>
              <a:ext uri="{FF2B5EF4-FFF2-40B4-BE49-F238E27FC236}">
                <a16:creationId xmlns:a16="http://schemas.microsoft.com/office/drawing/2014/main" id="{166B8E4C-BF3F-9AF7-59D2-AC354570204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4702" y="655771"/>
            <a:ext cx="2629098" cy="2629098"/>
          </a:xfrm>
          <a:prstGeom prst="rect">
            <a:avLst/>
          </a:prstGeom>
        </p:spPr>
      </p:pic>
    </p:spTree>
    <p:extLst>
      <p:ext uri="{BB962C8B-B14F-4D97-AF65-F5344CB8AC3E}">
        <p14:creationId xmlns:p14="http://schemas.microsoft.com/office/powerpoint/2010/main" val="11143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4992-44BC-6447-A3B4-D0C3BFF11E32}"/>
              </a:ext>
            </a:extLst>
          </p:cNvPr>
          <p:cNvSpPr>
            <a:spLocks noGrp="1"/>
          </p:cNvSpPr>
          <p:nvPr>
            <p:ph type="title"/>
          </p:nvPr>
        </p:nvSpPr>
        <p:spPr/>
        <p:txBody>
          <a:bodyPr/>
          <a:lstStyle/>
          <a:p>
            <a:r>
              <a:rPr lang="en-US" b="1" dirty="0"/>
              <a:t>User training</a:t>
            </a:r>
          </a:p>
        </p:txBody>
      </p:sp>
      <p:sp>
        <p:nvSpPr>
          <p:cNvPr id="3" name="Content Placeholder 2">
            <a:extLst>
              <a:ext uri="{FF2B5EF4-FFF2-40B4-BE49-F238E27FC236}">
                <a16:creationId xmlns:a16="http://schemas.microsoft.com/office/drawing/2014/main" id="{1E37F6FA-9847-714A-9BB1-1D4A02D27F46}"/>
              </a:ext>
            </a:extLst>
          </p:cNvPr>
          <p:cNvSpPr>
            <a:spLocks noGrp="1"/>
          </p:cNvSpPr>
          <p:nvPr>
            <p:ph idx="1"/>
          </p:nvPr>
        </p:nvSpPr>
        <p:spPr/>
        <p:txBody>
          <a:bodyPr>
            <a:normAutofit lnSpcReduction="10000"/>
          </a:bodyPr>
          <a:lstStyle/>
          <a:p>
            <a:pPr>
              <a:lnSpc>
                <a:spcPct val="100000"/>
              </a:lnSpc>
            </a:pPr>
            <a:r>
              <a:rPr lang="en-US" dirty="0"/>
              <a:t>System managers trained early </a:t>
            </a:r>
            <a:br>
              <a:rPr lang="en-US" dirty="0"/>
            </a:br>
            <a:r>
              <a:rPr lang="en-US" dirty="0"/>
              <a:t>and help with installation</a:t>
            </a:r>
          </a:p>
          <a:p>
            <a:pPr>
              <a:lnSpc>
                <a:spcPct val="100000"/>
              </a:lnSpc>
              <a:spcBef>
                <a:spcPts val="2200"/>
              </a:spcBef>
            </a:pPr>
            <a:r>
              <a:rPr lang="en-US" dirty="0"/>
              <a:t>Superusers extend managers in </a:t>
            </a:r>
            <a:br>
              <a:rPr lang="en-US" dirty="0"/>
            </a:br>
            <a:r>
              <a:rPr lang="en-US" dirty="0"/>
              <a:t>stakeholder areas and help train routine users</a:t>
            </a:r>
          </a:p>
          <a:p>
            <a:pPr>
              <a:lnSpc>
                <a:spcPct val="100000"/>
              </a:lnSpc>
              <a:spcBef>
                <a:spcPts val="2200"/>
              </a:spcBef>
            </a:pPr>
            <a:r>
              <a:rPr lang="en-US" dirty="0"/>
              <a:t>User training ideally about two weeks prior to go live</a:t>
            </a:r>
          </a:p>
          <a:p>
            <a:pPr lvl="1">
              <a:lnSpc>
                <a:spcPct val="100000"/>
              </a:lnSpc>
            </a:pPr>
            <a:r>
              <a:rPr lang="en-US" dirty="0"/>
              <a:t>Earlier training tends to fade</a:t>
            </a:r>
          </a:p>
          <a:p>
            <a:pPr>
              <a:lnSpc>
                <a:spcPct val="100000"/>
              </a:lnSpc>
              <a:spcBef>
                <a:spcPts val="2200"/>
              </a:spcBef>
            </a:pPr>
            <a:r>
              <a:rPr lang="en-US" dirty="0"/>
              <a:t>Organization of ongoing training for refresh and changing user roles</a:t>
            </a:r>
          </a:p>
          <a:p>
            <a:pPr lvl="1">
              <a:lnSpc>
                <a:spcPct val="100000"/>
              </a:lnSpc>
              <a:spcBef>
                <a:spcPts val="1000"/>
              </a:spcBef>
            </a:pPr>
            <a:r>
              <a:rPr lang="en-US" dirty="0"/>
              <a:t>May be transferred to customer after go-live, or available at extra cost </a:t>
            </a:r>
          </a:p>
        </p:txBody>
      </p:sp>
      <p:pic>
        <p:nvPicPr>
          <p:cNvPr id="8" name="Picture 7" descr="Shape&#10;&#10;Description automatically generated with low confidence">
            <a:extLst>
              <a:ext uri="{FF2B5EF4-FFF2-40B4-BE49-F238E27FC236}">
                <a16:creationId xmlns:a16="http://schemas.microsoft.com/office/drawing/2014/main" id="{600336CF-F5F3-7DFA-CAD8-635C8DEA798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00053" y="811834"/>
            <a:ext cx="2564295" cy="2564295"/>
          </a:xfrm>
          <a:prstGeom prst="rect">
            <a:avLst/>
          </a:prstGeom>
        </p:spPr>
      </p:pic>
    </p:spTree>
    <p:extLst>
      <p:ext uri="{BB962C8B-B14F-4D97-AF65-F5344CB8AC3E}">
        <p14:creationId xmlns:p14="http://schemas.microsoft.com/office/powerpoint/2010/main" val="178264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8936-B8A4-094D-8649-ED3A36487F41}"/>
              </a:ext>
            </a:extLst>
          </p:cNvPr>
          <p:cNvSpPr>
            <a:spLocks noGrp="1"/>
          </p:cNvSpPr>
          <p:nvPr>
            <p:ph type="title"/>
          </p:nvPr>
        </p:nvSpPr>
        <p:spPr/>
        <p:txBody>
          <a:bodyPr/>
          <a:lstStyle/>
          <a:p>
            <a:r>
              <a:rPr lang="en-US" b="1" dirty="0"/>
              <a:t>Go-live</a:t>
            </a:r>
          </a:p>
        </p:txBody>
      </p:sp>
      <p:sp>
        <p:nvSpPr>
          <p:cNvPr id="3" name="Content Placeholder 2">
            <a:extLst>
              <a:ext uri="{FF2B5EF4-FFF2-40B4-BE49-F238E27FC236}">
                <a16:creationId xmlns:a16="http://schemas.microsoft.com/office/drawing/2014/main" id="{AE36204C-81D0-DC4C-9569-9CA42180A5E5}"/>
              </a:ext>
            </a:extLst>
          </p:cNvPr>
          <p:cNvSpPr>
            <a:spLocks noGrp="1"/>
          </p:cNvSpPr>
          <p:nvPr>
            <p:ph idx="1"/>
          </p:nvPr>
        </p:nvSpPr>
        <p:spPr>
          <a:xfrm>
            <a:off x="838200" y="1825625"/>
            <a:ext cx="10515600" cy="4667250"/>
          </a:xfrm>
        </p:spPr>
        <p:txBody>
          <a:bodyPr>
            <a:normAutofit/>
          </a:bodyPr>
          <a:lstStyle/>
          <a:p>
            <a:r>
              <a:rPr lang="en-US" dirty="0"/>
              <a:t>Each has unique challenges</a:t>
            </a:r>
          </a:p>
          <a:p>
            <a:pPr lvl="1"/>
            <a:r>
              <a:rPr lang="en-US" dirty="0"/>
              <a:t>New system startup vs. replacement of old system </a:t>
            </a:r>
            <a:br>
              <a:rPr lang="en-US" dirty="0"/>
            </a:br>
            <a:r>
              <a:rPr lang="en-US" dirty="0"/>
              <a:t>with changeover</a:t>
            </a:r>
          </a:p>
          <a:p>
            <a:r>
              <a:rPr lang="en-US" dirty="0"/>
              <a:t>Contingency plans for failure and fallback, extra staff</a:t>
            </a:r>
          </a:p>
          <a:p>
            <a:r>
              <a:rPr lang="en-US" dirty="0"/>
              <a:t>Followed by a period of lower productivity and error risk</a:t>
            </a:r>
          </a:p>
          <a:p>
            <a:r>
              <a:rPr lang="en-US" dirty="0"/>
              <a:t>Workflow design issues may be revealed</a:t>
            </a:r>
          </a:p>
          <a:p>
            <a:r>
              <a:rPr lang="en-US" dirty="0"/>
              <a:t>Dealing with errors or “edge cases” may be challenging</a:t>
            </a:r>
          </a:p>
          <a:p>
            <a:r>
              <a:rPr lang="en-US" dirty="0"/>
              <a:t>Possibility of adjustment period before operation is routine</a:t>
            </a:r>
          </a:p>
          <a:p>
            <a:pPr lvl="1"/>
            <a:r>
              <a:rPr lang="en-US" dirty="0"/>
              <a:t>May require extra vigilance and work</a:t>
            </a:r>
          </a:p>
          <a:p>
            <a:pPr lvl="1"/>
            <a:r>
              <a:rPr lang="en-US" dirty="0"/>
              <a:t>Possible negative perceptions of the new system</a:t>
            </a:r>
          </a:p>
        </p:txBody>
      </p:sp>
      <p:pic>
        <p:nvPicPr>
          <p:cNvPr id="6" name="Picture 5" descr="Shape&#10;&#10;Description automatically generated with low confidence">
            <a:extLst>
              <a:ext uri="{FF2B5EF4-FFF2-40B4-BE49-F238E27FC236}">
                <a16:creationId xmlns:a16="http://schemas.microsoft.com/office/drawing/2014/main" id="{52E5F79F-8400-EE93-2E9B-CD806E7F8DF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676861" y="498751"/>
            <a:ext cx="2792896" cy="2792896"/>
          </a:xfrm>
          <a:prstGeom prst="rect">
            <a:avLst/>
          </a:prstGeom>
        </p:spPr>
      </p:pic>
    </p:spTree>
    <p:extLst>
      <p:ext uri="{BB962C8B-B14F-4D97-AF65-F5344CB8AC3E}">
        <p14:creationId xmlns:p14="http://schemas.microsoft.com/office/powerpoint/2010/main" val="168576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F8A0-BDF7-3F40-AB58-9030E679BF98}"/>
              </a:ext>
            </a:extLst>
          </p:cNvPr>
          <p:cNvSpPr>
            <a:spLocks noGrp="1"/>
          </p:cNvSpPr>
          <p:nvPr>
            <p:ph type="title"/>
          </p:nvPr>
        </p:nvSpPr>
        <p:spPr/>
        <p:txBody>
          <a:bodyPr/>
          <a:lstStyle/>
          <a:p>
            <a:r>
              <a:rPr lang="en-US" b="1" dirty="0"/>
              <a:t>What about SaaS?</a:t>
            </a:r>
          </a:p>
        </p:txBody>
      </p:sp>
      <p:sp>
        <p:nvSpPr>
          <p:cNvPr id="3" name="Content Placeholder 2">
            <a:extLst>
              <a:ext uri="{FF2B5EF4-FFF2-40B4-BE49-F238E27FC236}">
                <a16:creationId xmlns:a16="http://schemas.microsoft.com/office/drawing/2014/main" id="{39981387-F7EE-EA48-B117-4C074D3E7788}"/>
              </a:ext>
            </a:extLst>
          </p:cNvPr>
          <p:cNvSpPr>
            <a:spLocks noGrp="1"/>
          </p:cNvSpPr>
          <p:nvPr>
            <p:ph idx="1"/>
          </p:nvPr>
        </p:nvSpPr>
        <p:spPr>
          <a:xfrm>
            <a:off x="838199" y="1825625"/>
            <a:ext cx="10623115" cy="4825696"/>
          </a:xfrm>
        </p:spPr>
        <p:txBody>
          <a:bodyPr>
            <a:normAutofit fontScale="92500" lnSpcReduction="10000"/>
          </a:bodyPr>
          <a:lstStyle/>
          <a:p>
            <a:pPr>
              <a:lnSpc>
                <a:spcPct val="100000"/>
              </a:lnSpc>
            </a:pPr>
            <a:r>
              <a:rPr lang="en-US" dirty="0"/>
              <a:t>LIS “in the cloud”</a:t>
            </a:r>
          </a:p>
          <a:p>
            <a:pPr lvl="1">
              <a:lnSpc>
                <a:spcPct val="100000"/>
              </a:lnSpc>
            </a:pPr>
            <a:r>
              <a:rPr lang="en-US" dirty="0"/>
              <a:t>Expert system administration at SaaS cloud site</a:t>
            </a:r>
          </a:p>
          <a:p>
            <a:pPr lvl="1">
              <a:lnSpc>
                <a:spcPct val="100000"/>
              </a:lnSpc>
            </a:pPr>
            <a:r>
              <a:rPr lang="en-US" dirty="0"/>
              <a:t>No local hardware management/maintenance</a:t>
            </a:r>
          </a:p>
          <a:p>
            <a:pPr lvl="1">
              <a:lnSpc>
                <a:spcPct val="100000"/>
              </a:lnSpc>
            </a:pPr>
            <a:r>
              <a:rPr lang="en-US" dirty="0"/>
              <a:t>Application management can be</a:t>
            </a:r>
            <a:br>
              <a:rPr lang="en-US" dirty="0"/>
            </a:br>
            <a:r>
              <a:rPr lang="en-US" dirty="0"/>
              <a:t>local team or vendor staff</a:t>
            </a:r>
          </a:p>
          <a:p>
            <a:pPr lvl="1">
              <a:lnSpc>
                <a:spcPct val="100000"/>
              </a:lnSpc>
            </a:pPr>
            <a:r>
              <a:rPr lang="en-US" dirty="0"/>
              <a:t>Does not change </a:t>
            </a:r>
            <a:r>
              <a:rPr lang="en-US" dirty="0">
                <a:solidFill>
                  <a:srgbClr val="C00000"/>
                </a:solidFill>
              </a:rPr>
              <a:t>pathologist responsibilities</a:t>
            </a:r>
          </a:p>
          <a:p>
            <a:pPr lvl="1">
              <a:lnSpc>
                <a:spcPct val="100000"/>
              </a:lnSpc>
            </a:pPr>
            <a:r>
              <a:rPr lang="en-US" dirty="0"/>
              <a:t>Control of data (cost of reporting/termination)</a:t>
            </a:r>
          </a:p>
          <a:p>
            <a:pPr>
              <a:lnSpc>
                <a:spcPct val="100000"/>
              </a:lnSpc>
            </a:pPr>
            <a:r>
              <a:rPr lang="en-US" dirty="0"/>
              <a:t>IT procedure manual</a:t>
            </a:r>
          </a:p>
          <a:p>
            <a:pPr lvl="1">
              <a:lnSpc>
                <a:spcPct val="100000"/>
              </a:lnSpc>
            </a:pPr>
            <a:r>
              <a:rPr lang="en-US" dirty="0"/>
              <a:t>Should be accurate and shared with local site</a:t>
            </a:r>
          </a:p>
          <a:p>
            <a:pPr lvl="1">
              <a:lnSpc>
                <a:spcPct val="100000"/>
              </a:lnSpc>
            </a:pPr>
            <a:r>
              <a:rPr lang="en-US" dirty="0">
                <a:solidFill>
                  <a:srgbClr val="C00000"/>
                </a:solidFill>
              </a:rPr>
              <a:t>Signed off by pathologist</a:t>
            </a:r>
            <a:r>
              <a:rPr lang="en-US" dirty="0"/>
              <a:t> (CAP checklist requirement)</a:t>
            </a:r>
          </a:p>
          <a:p>
            <a:pPr>
              <a:lnSpc>
                <a:spcPct val="100000"/>
              </a:lnSpc>
            </a:pPr>
            <a:r>
              <a:rPr lang="en-US" dirty="0"/>
              <a:t>Testing including validation of rules and interfaces initially and ongoing</a:t>
            </a:r>
          </a:p>
          <a:p>
            <a:pPr lvl="1">
              <a:lnSpc>
                <a:spcPct val="100000"/>
              </a:lnSpc>
            </a:pPr>
            <a:r>
              <a:rPr lang="en-US" dirty="0"/>
              <a:t>Reviewed and </a:t>
            </a:r>
            <a:r>
              <a:rPr lang="en-US" dirty="0">
                <a:solidFill>
                  <a:srgbClr val="C00000"/>
                </a:solidFill>
              </a:rPr>
              <a:t>signed off by pathologist</a:t>
            </a:r>
            <a:r>
              <a:rPr lang="en-US" dirty="0"/>
              <a:t> (CAP checklist)</a:t>
            </a:r>
          </a:p>
        </p:txBody>
      </p:sp>
      <p:sp>
        <p:nvSpPr>
          <p:cNvPr id="6" name="Rounded Rectangle 5">
            <a:extLst>
              <a:ext uri="{FF2B5EF4-FFF2-40B4-BE49-F238E27FC236}">
                <a16:creationId xmlns:a16="http://schemas.microsoft.com/office/drawing/2014/main" id="{9B1A2910-E865-0340-8EE0-FA3D8BA04373}"/>
              </a:ext>
            </a:extLst>
          </p:cNvPr>
          <p:cNvSpPr/>
          <p:nvPr/>
        </p:nvSpPr>
        <p:spPr>
          <a:xfrm>
            <a:off x="9872818" y="4389997"/>
            <a:ext cx="1436914" cy="73560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 Local Systems</a:t>
            </a:r>
          </a:p>
        </p:txBody>
      </p:sp>
      <p:cxnSp>
        <p:nvCxnSpPr>
          <p:cNvPr id="10" name="Straight Arrow Connector 9">
            <a:extLst>
              <a:ext uri="{FF2B5EF4-FFF2-40B4-BE49-F238E27FC236}">
                <a16:creationId xmlns:a16="http://schemas.microsoft.com/office/drawing/2014/main" id="{7B985276-0225-A543-BB10-0B238509A690}"/>
              </a:ext>
            </a:extLst>
          </p:cNvPr>
          <p:cNvCxnSpPr/>
          <p:nvPr/>
        </p:nvCxnSpPr>
        <p:spPr>
          <a:xfrm>
            <a:off x="9998078" y="3259678"/>
            <a:ext cx="397328" cy="10014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3C8FDB-8A6C-6F42-83C6-3AA0F0C54DB4}"/>
              </a:ext>
            </a:extLst>
          </p:cNvPr>
          <p:cNvCxnSpPr/>
          <p:nvPr/>
        </p:nvCxnSpPr>
        <p:spPr>
          <a:xfrm>
            <a:off x="10159890" y="3248103"/>
            <a:ext cx="397328" cy="1001486"/>
          </a:xfrm>
          <a:prstGeom prst="straightConnector1">
            <a:avLst/>
          </a:prstGeom>
          <a:ln w="28575">
            <a:headEnd type="arrow"/>
            <a:tailEnd type="non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5145532-E5FC-E84C-AE85-200D2B02F72F}"/>
              </a:ext>
            </a:extLst>
          </p:cNvPr>
          <p:cNvSpPr/>
          <p:nvPr/>
        </p:nvSpPr>
        <p:spPr>
          <a:xfrm>
            <a:off x="9720879" y="3585022"/>
            <a:ext cx="1173691" cy="3453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Interfaces</a:t>
            </a:r>
          </a:p>
        </p:txBody>
      </p:sp>
      <p:pic>
        <p:nvPicPr>
          <p:cNvPr id="7" name="Picture 6" descr="Shape&#10;&#10;Description automatically generated with low confidence">
            <a:extLst>
              <a:ext uri="{FF2B5EF4-FFF2-40B4-BE49-F238E27FC236}">
                <a16:creationId xmlns:a16="http://schemas.microsoft.com/office/drawing/2014/main" id="{85E02476-BB37-6320-FC0A-9FB13042CF96}"/>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74944" y="3435950"/>
            <a:ext cx="913647" cy="913647"/>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A4FBBF82-84AC-6CED-7B28-B855DA2EB13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6883" y="2383089"/>
            <a:ext cx="760518" cy="760518"/>
          </a:xfrm>
          <a:prstGeom prst="rect">
            <a:avLst/>
          </a:prstGeom>
        </p:spPr>
      </p:pic>
      <p:cxnSp>
        <p:nvCxnSpPr>
          <p:cNvPr id="13" name="Straight Arrow Connector 12">
            <a:extLst>
              <a:ext uri="{FF2B5EF4-FFF2-40B4-BE49-F238E27FC236}">
                <a16:creationId xmlns:a16="http://schemas.microsoft.com/office/drawing/2014/main" id="{3E6C2F92-6203-15BF-27B8-90EB121F8D20}"/>
              </a:ext>
            </a:extLst>
          </p:cNvPr>
          <p:cNvCxnSpPr>
            <a:cxnSpLocks/>
          </p:cNvCxnSpPr>
          <p:nvPr/>
        </p:nvCxnSpPr>
        <p:spPr>
          <a:xfrm flipV="1">
            <a:off x="8832767" y="3198692"/>
            <a:ext cx="408236" cy="2923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F1C681-7FAB-A560-87DD-BFF6E60FA0AE}"/>
              </a:ext>
            </a:extLst>
          </p:cNvPr>
          <p:cNvCxnSpPr>
            <a:cxnSpLocks/>
          </p:cNvCxnSpPr>
          <p:nvPr/>
        </p:nvCxnSpPr>
        <p:spPr>
          <a:xfrm flipV="1">
            <a:off x="8994579" y="3198692"/>
            <a:ext cx="408236" cy="292343"/>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AE8CB2-1C30-E844-C0A4-51D64AD0493F}"/>
              </a:ext>
            </a:extLst>
          </p:cNvPr>
          <p:cNvSpPr txBox="1"/>
          <p:nvPr/>
        </p:nvSpPr>
        <p:spPr>
          <a:xfrm>
            <a:off x="8706002" y="1324467"/>
            <a:ext cx="2242280" cy="1015663"/>
          </a:xfrm>
          <a:prstGeom prst="rect">
            <a:avLst/>
          </a:prstGeom>
          <a:noFill/>
        </p:spPr>
        <p:txBody>
          <a:bodyPr wrap="none" rtlCol="0">
            <a:spAutoFit/>
          </a:bodyPr>
          <a:lstStyle/>
          <a:p>
            <a:pPr algn="ctr"/>
            <a:r>
              <a:rPr lang="en-US" sz="2400" dirty="0"/>
              <a:t>SaaS Application</a:t>
            </a:r>
          </a:p>
          <a:p>
            <a:pPr algn="ctr"/>
            <a:r>
              <a:rPr lang="en-US" dirty="0"/>
              <a:t>Application logic and</a:t>
            </a:r>
          </a:p>
          <a:p>
            <a:pPr algn="ctr"/>
            <a:r>
              <a:rPr lang="en-US" dirty="0"/>
              <a:t>data in the cloud</a:t>
            </a:r>
          </a:p>
        </p:txBody>
      </p:sp>
      <p:sp>
        <p:nvSpPr>
          <p:cNvPr id="18" name="TextBox 17">
            <a:extLst>
              <a:ext uri="{FF2B5EF4-FFF2-40B4-BE49-F238E27FC236}">
                <a16:creationId xmlns:a16="http://schemas.microsoft.com/office/drawing/2014/main" id="{C83E649C-2C8A-ADD4-1640-0C3495BD76D9}"/>
              </a:ext>
            </a:extLst>
          </p:cNvPr>
          <p:cNvSpPr txBox="1"/>
          <p:nvPr/>
        </p:nvSpPr>
        <p:spPr>
          <a:xfrm>
            <a:off x="10268197" y="2956061"/>
            <a:ext cx="494046" cy="369332"/>
          </a:xfrm>
          <a:prstGeom prst="rect">
            <a:avLst/>
          </a:prstGeom>
          <a:noFill/>
        </p:spPr>
        <p:txBody>
          <a:bodyPr wrap="none" rtlCol="0">
            <a:spAutoFit/>
          </a:bodyPr>
          <a:lstStyle/>
          <a:p>
            <a:r>
              <a:rPr lang="en-US" dirty="0"/>
              <a:t>API</a:t>
            </a:r>
          </a:p>
        </p:txBody>
      </p:sp>
    </p:spTree>
    <p:extLst>
      <p:ext uri="{BB962C8B-B14F-4D97-AF65-F5344CB8AC3E}">
        <p14:creationId xmlns:p14="http://schemas.microsoft.com/office/powerpoint/2010/main" val="243737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27A2-1206-004C-82C9-2F949D1A757C}"/>
              </a:ext>
            </a:extLst>
          </p:cNvPr>
          <p:cNvSpPr>
            <a:spLocks noGrp="1"/>
          </p:cNvSpPr>
          <p:nvPr>
            <p:ph type="title"/>
          </p:nvPr>
        </p:nvSpPr>
        <p:spPr/>
        <p:txBody>
          <a:bodyPr/>
          <a:lstStyle/>
          <a:p>
            <a:r>
              <a:rPr lang="en-US" b="1" dirty="0"/>
              <a:t>Pathology informatics and data challenges</a:t>
            </a:r>
          </a:p>
        </p:txBody>
      </p:sp>
      <p:sp>
        <p:nvSpPr>
          <p:cNvPr id="3" name="Content Placeholder 2">
            <a:extLst>
              <a:ext uri="{FF2B5EF4-FFF2-40B4-BE49-F238E27FC236}">
                <a16:creationId xmlns:a16="http://schemas.microsoft.com/office/drawing/2014/main" id="{A5AC8AF4-39DC-5B4A-BB03-E1D3450C3EC2}"/>
              </a:ext>
            </a:extLst>
          </p:cNvPr>
          <p:cNvSpPr>
            <a:spLocks noGrp="1"/>
          </p:cNvSpPr>
          <p:nvPr>
            <p:ph idx="1"/>
          </p:nvPr>
        </p:nvSpPr>
        <p:spPr>
          <a:xfrm>
            <a:off x="838199" y="1690688"/>
            <a:ext cx="10782783" cy="4535941"/>
          </a:xfrm>
        </p:spPr>
        <p:txBody>
          <a:bodyPr>
            <a:normAutofit fontScale="92500" lnSpcReduction="10000"/>
          </a:bodyPr>
          <a:lstStyle/>
          <a:p>
            <a:pPr>
              <a:lnSpc>
                <a:spcPct val="110000"/>
              </a:lnSpc>
            </a:pPr>
            <a:r>
              <a:rPr lang="en-US" dirty="0"/>
              <a:t>Checklist items</a:t>
            </a:r>
          </a:p>
          <a:p>
            <a:pPr lvl="1">
              <a:lnSpc>
                <a:spcPct val="110000"/>
              </a:lnSpc>
            </a:pPr>
            <a:r>
              <a:rPr lang="en-US" dirty="0"/>
              <a:t>31 items in Lab </a:t>
            </a:r>
            <a:r>
              <a:rPr lang="en-US" dirty="0" err="1"/>
              <a:t>Gen</a:t>
            </a:r>
            <a:r>
              <a:rPr lang="en-US" dirty="0"/>
              <a:t>; a few others scattered</a:t>
            </a:r>
          </a:p>
          <a:p>
            <a:pPr>
              <a:lnSpc>
                <a:spcPct val="110000"/>
              </a:lnSpc>
            </a:pPr>
            <a:r>
              <a:rPr lang="en-US" dirty="0"/>
              <a:t>AP report formatting in downstream systems</a:t>
            </a:r>
          </a:p>
          <a:p>
            <a:pPr lvl="1">
              <a:lnSpc>
                <a:spcPct val="110000"/>
              </a:lnSpc>
            </a:pPr>
            <a:r>
              <a:rPr lang="en-US" dirty="0"/>
              <a:t>No consensus on an open document formatting/display standard</a:t>
            </a:r>
          </a:p>
          <a:p>
            <a:pPr lvl="2">
              <a:lnSpc>
                <a:spcPct val="110000"/>
              </a:lnSpc>
            </a:pPr>
            <a:r>
              <a:rPr lang="en-US" dirty="0"/>
              <a:t>Plain text formatting, lack of useful tables, line wrap problems, overall suboptimal display</a:t>
            </a:r>
          </a:p>
          <a:p>
            <a:pPr lvl="2">
              <a:lnSpc>
                <a:spcPct val="110000"/>
              </a:lnSpc>
            </a:pPr>
            <a:r>
              <a:rPr lang="en-US" dirty="0"/>
              <a:t>RTF, OpenDoc, HL7 CDA, XML or </a:t>
            </a:r>
            <a:r>
              <a:rPr lang="en-US" dirty="0" err="1"/>
              <a:t>xhtml</a:t>
            </a:r>
            <a:r>
              <a:rPr lang="en-US" dirty="0"/>
              <a:t> with style sheets are possibilities</a:t>
            </a:r>
          </a:p>
          <a:p>
            <a:pPr lvl="1">
              <a:lnSpc>
                <a:spcPct val="110000"/>
              </a:lnSpc>
            </a:pPr>
            <a:r>
              <a:rPr lang="en-US" dirty="0"/>
              <a:t>Flexible formatting necessary for different displays (ie, handhelds)</a:t>
            </a:r>
          </a:p>
          <a:p>
            <a:pPr lvl="2">
              <a:lnSpc>
                <a:spcPct val="110000"/>
              </a:lnSpc>
            </a:pPr>
            <a:r>
              <a:rPr lang="en-US" dirty="0"/>
              <a:t>PDF/RTF/OpenDoc designed for physical pages, not electronic displays</a:t>
            </a:r>
          </a:p>
          <a:p>
            <a:pPr lvl="1">
              <a:lnSpc>
                <a:spcPct val="110000"/>
              </a:lnSpc>
            </a:pPr>
            <a:r>
              <a:rPr lang="en-US" dirty="0"/>
              <a:t>Inclusion of structured data with narrative, for analytics &amp; decision support</a:t>
            </a:r>
          </a:p>
          <a:p>
            <a:pPr lvl="1">
              <a:lnSpc>
                <a:spcPct val="110000"/>
              </a:lnSpc>
            </a:pPr>
            <a:r>
              <a:rPr lang="en-US" dirty="0"/>
              <a:t>XML/CSS meets requirements, need consensus &amp; editing software</a:t>
            </a:r>
          </a:p>
          <a:p>
            <a:pPr lvl="1">
              <a:lnSpc>
                <a:spcPct val="110000"/>
              </a:lnSpc>
            </a:pPr>
            <a:r>
              <a:rPr lang="en-US" dirty="0"/>
              <a:t>Vendors don’t standardize themselves; customers don’t know what to ask for</a:t>
            </a:r>
          </a:p>
        </p:txBody>
      </p:sp>
      <p:sp>
        <p:nvSpPr>
          <p:cNvPr id="4" name="TextBox 3">
            <a:extLst>
              <a:ext uri="{FF2B5EF4-FFF2-40B4-BE49-F238E27FC236}">
                <a16:creationId xmlns:a16="http://schemas.microsoft.com/office/drawing/2014/main" id="{2A4D0932-B4AE-F948-A99B-B577C953CCFD}"/>
              </a:ext>
            </a:extLst>
          </p:cNvPr>
          <p:cNvSpPr txBox="1"/>
          <p:nvPr/>
        </p:nvSpPr>
        <p:spPr>
          <a:xfrm>
            <a:off x="8202168" y="6331332"/>
            <a:ext cx="3151632" cy="276999"/>
          </a:xfrm>
          <a:prstGeom prst="rect">
            <a:avLst/>
          </a:prstGeom>
          <a:noFill/>
        </p:spPr>
        <p:txBody>
          <a:bodyPr wrap="square" rtlCol="0">
            <a:spAutoFit/>
          </a:bodyPr>
          <a:lstStyle/>
          <a:p>
            <a:pPr algn="r"/>
            <a:r>
              <a:rPr lang="en-US" sz="1200" dirty="0"/>
              <a:t>For more detail, see Wilkerson ML et al., 2015</a:t>
            </a:r>
          </a:p>
        </p:txBody>
      </p:sp>
    </p:spTree>
    <p:extLst>
      <p:ext uri="{BB962C8B-B14F-4D97-AF65-F5344CB8AC3E}">
        <p14:creationId xmlns:p14="http://schemas.microsoft.com/office/powerpoint/2010/main" val="16923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27A2-1206-004C-82C9-2F949D1A757C}"/>
              </a:ext>
            </a:extLst>
          </p:cNvPr>
          <p:cNvSpPr>
            <a:spLocks noGrp="1"/>
          </p:cNvSpPr>
          <p:nvPr>
            <p:ph type="title"/>
          </p:nvPr>
        </p:nvSpPr>
        <p:spPr/>
        <p:txBody>
          <a:bodyPr/>
          <a:lstStyle/>
          <a:p>
            <a:r>
              <a:rPr lang="en-US" b="1" dirty="0"/>
              <a:t>Pathology informatics and data challenges</a:t>
            </a:r>
          </a:p>
        </p:txBody>
      </p:sp>
      <p:sp>
        <p:nvSpPr>
          <p:cNvPr id="3" name="Content Placeholder 2">
            <a:extLst>
              <a:ext uri="{FF2B5EF4-FFF2-40B4-BE49-F238E27FC236}">
                <a16:creationId xmlns:a16="http://schemas.microsoft.com/office/drawing/2014/main" id="{A5AC8AF4-39DC-5B4A-BB03-E1D3450C3EC2}"/>
              </a:ext>
            </a:extLst>
          </p:cNvPr>
          <p:cNvSpPr>
            <a:spLocks noGrp="1"/>
          </p:cNvSpPr>
          <p:nvPr>
            <p:ph idx="1"/>
          </p:nvPr>
        </p:nvSpPr>
        <p:spPr>
          <a:xfrm>
            <a:off x="838200" y="1690687"/>
            <a:ext cx="10515600" cy="4640645"/>
          </a:xfrm>
        </p:spPr>
        <p:txBody>
          <a:bodyPr>
            <a:normAutofit fontScale="70000" lnSpcReduction="20000"/>
          </a:bodyPr>
          <a:lstStyle/>
          <a:p>
            <a:pPr>
              <a:lnSpc>
                <a:spcPct val="110000"/>
              </a:lnSpc>
            </a:pPr>
            <a:r>
              <a:rPr lang="en-US" dirty="0"/>
              <a:t>Test naming</a:t>
            </a:r>
          </a:p>
          <a:p>
            <a:pPr lvl="1">
              <a:lnSpc>
                <a:spcPct val="110000"/>
              </a:lnSpc>
            </a:pPr>
            <a:r>
              <a:rPr lang="en-US" dirty="0"/>
              <a:t>Analyte, synonyms, disease, use context, draw/handling instructions</a:t>
            </a:r>
          </a:p>
          <a:p>
            <a:pPr>
              <a:lnSpc>
                <a:spcPct val="110000"/>
              </a:lnSpc>
            </a:pPr>
            <a:r>
              <a:rPr lang="en-US" dirty="0"/>
              <a:t>Interoperability of results</a:t>
            </a:r>
          </a:p>
          <a:p>
            <a:pPr lvl="1">
              <a:lnSpc>
                <a:spcPct val="110000"/>
              </a:lnSpc>
            </a:pPr>
            <a:r>
              <a:rPr lang="en-US" dirty="0"/>
              <a:t>Can lab data be transmitted, displayed, and interpreted clinically across systems?</a:t>
            </a:r>
          </a:p>
          <a:p>
            <a:pPr lvl="1">
              <a:lnSpc>
                <a:spcPct val="110000"/>
              </a:lnSpc>
            </a:pPr>
            <a:r>
              <a:rPr lang="en-US" dirty="0"/>
              <a:t>When should tests display together in a lab flow sheet or graph?</a:t>
            </a:r>
          </a:p>
          <a:p>
            <a:pPr lvl="1">
              <a:lnSpc>
                <a:spcPct val="110000"/>
              </a:lnSpc>
            </a:pPr>
            <a:r>
              <a:rPr lang="en-US" dirty="0"/>
              <a:t>No data elements currently with results to indicate clinical interoperability</a:t>
            </a:r>
          </a:p>
          <a:p>
            <a:pPr>
              <a:lnSpc>
                <a:spcPct val="110000"/>
              </a:lnSpc>
            </a:pPr>
            <a:r>
              <a:rPr lang="en-US" dirty="0"/>
              <a:t>Representation of gender</a:t>
            </a:r>
          </a:p>
          <a:p>
            <a:pPr lvl="1">
              <a:lnSpc>
                <a:spcPct val="110000"/>
              </a:lnSpc>
            </a:pPr>
            <a:r>
              <a:rPr lang="en-US" dirty="0"/>
              <a:t>How is gender represented in the system? Is the representation adequate for clinical needs?</a:t>
            </a:r>
          </a:p>
          <a:p>
            <a:pPr lvl="1">
              <a:lnSpc>
                <a:spcPct val="110000"/>
              </a:lnSpc>
            </a:pPr>
            <a:r>
              <a:rPr lang="en-US" dirty="0"/>
              <a:t>Which representation should be used for eGFR calculation? For choice of reference range to display?</a:t>
            </a:r>
          </a:p>
          <a:p>
            <a:pPr>
              <a:lnSpc>
                <a:spcPct val="110000"/>
              </a:lnSpc>
            </a:pPr>
            <a:r>
              <a:rPr lang="en-US" dirty="0"/>
              <a:t>Future orders, implementation and processing</a:t>
            </a:r>
          </a:p>
          <a:p>
            <a:pPr lvl="1">
              <a:lnSpc>
                <a:spcPct val="110000"/>
              </a:lnSpc>
            </a:pPr>
            <a:r>
              <a:rPr lang="en-US" dirty="0"/>
              <a:t>Valid date range and order release, matching to correct encounter, and duplication with multiple providers</a:t>
            </a:r>
          </a:p>
          <a:p>
            <a:pPr>
              <a:lnSpc>
                <a:spcPct val="110000"/>
              </a:lnSpc>
            </a:pPr>
            <a:r>
              <a:rPr lang="en-US" dirty="0"/>
              <a:t>Duplicate orders</a:t>
            </a:r>
          </a:p>
          <a:p>
            <a:pPr lvl="1">
              <a:lnSpc>
                <a:spcPct val="110000"/>
              </a:lnSpc>
            </a:pPr>
            <a:r>
              <a:rPr lang="en-US" dirty="0"/>
              <a:t>Auto-cancellation, communication of cancellation, reinstatement?</a:t>
            </a:r>
          </a:p>
        </p:txBody>
      </p:sp>
      <p:sp>
        <p:nvSpPr>
          <p:cNvPr id="4" name="TextBox 3">
            <a:extLst>
              <a:ext uri="{FF2B5EF4-FFF2-40B4-BE49-F238E27FC236}">
                <a16:creationId xmlns:a16="http://schemas.microsoft.com/office/drawing/2014/main" id="{2A4D0932-B4AE-F948-A99B-B577C953CCFD}"/>
              </a:ext>
            </a:extLst>
          </p:cNvPr>
          <p:cNvSpPr txBox="1"/>
          <p:nvPr/>
        </p:nvSpPr>
        <p:spPr>
          <a:xfrm>
            <a:off x="8293608" y="6331332"/>
            <a:ext cx="3060192" cy="276999"/>
          </a:xfrm>
          <a:prstGeom prst="rect">
            <a:avLst/>
          </a:prstGeom>
          <a:noFill/>
        </p:spPr>
        <p:txBody>
          <a:bodyPr wrap="square" rtlCol="0">
            <a:spAutoFit/>
          </a:bodyPr>
          <a:lstStyle/>
          <a:p>
            <a:pPr algn="r"/>
            <a:r>
              <a:rPr lang="en-US" sz="1200" dirty="0"/>
              <a:t>For more detail, see Wilkerson ML at al., 2015.</a:t>
            </a:r>
          </a:p>
        </p:txBody>
      </p:sp>
    </p:spTree>
    <p:extLst>
      <p:ext uri="{BB962C8B-B14F-4D97-AF65-F5344CB8AC3E}">
        <p14:creationId xmlns:p14="http://schemas.microsoft.com/office/powerpoint/2010/main" val="278443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6F31-F72F-8820-D987-1852DC253465}"/>
              </a:ext>
            </a:extLst>
          </p:cNvPr>
          <p:cNvSpPr>
            <a:spLocks noGrp="1"/>
          </p:cNvSpPr>
          <p:nvPr>
            <p:ph type="title"/>
          </p:nvPr>
        </p:nvSpPr>
        <p:spPr>
          <a:xfrm>
            <a:off x="2753138" y="365125"/>
            <a:ext cx="8600661" cy="1325563"/>
          </a:xfrm>
        </p:spPr>
        <p:txBody>
          <a:bodyPr/>
          <a:lstStyle/>
          <a:p>
            <a:r>
              <a:rPr lang="en-US" b="1" dirty="0"/>
              <a:t>Key points</a:t>
            </a:r>
          </a:p>
        </p:txBody>
      </p:sp>
      <p:sp>
        <p:nvSpPr>
          <p:cNvPr id="3" name="Content Placeholder 2">
            <a:extLst>
              <a:ext uri="{FF2B5EF4-FFF2-40B4-BE49-F238E27FC236}">
                <a16:creationId xmlns:a16="http://schemas.microsoft.com/office/drawing/2014/main" id="{AE693DE7-5D37-24C2-5BD9-ADD8591EB303}"/>
              </a:ext>
            </a:extLst>
          </p:cNvPr>
          <p:cNvSpPr>
            <a:spLocks noGrp="1"/>
          </p:cNvSpPr>
          <p:nvPr>
            <p:ph idx="1"/>
          </p:nvPr>
        </p:nvSpPr>
        <p:spPr>
          <a:xfrm>
            <a:off x="838200" y="1825624"/>
            <a:ext cx="10515600" cy="4887689"/>
          </a:xfrm>
        </p:spPr>
        <p:txBody>
          <a:bodyPr>
            <a:normAutofit/>
          </a:bodyPr>
          <a:lstStyle/>
          <a:p>
            <a:pPr>
              <a:lnSpc>
                <a:spcPct val="100000"/>
              </a:lnSpc>
            </a:pPr>
            <a:r>
              <a:rPr lang="en-US" sz="2400" dirty="0"/>
              <a:t>Governance of pathology IT systems is a cooperative activity</a:t>
            </a:r>
          </a:p>
          <a:p>
            <a:pPr lvl="1">
              <a:lnSpc>
                <a:spcPct val="100000"/>
              </a:lnSpc>
            </a:pPr>
            <a:r>
              <a:rPr lang="en-US" sz="2000" dirty="0"/>
              <a:t>Similarities to managing the clinical laboratory</a:t>
            </a:r>
          </a:p>
          <a:p>
            <a:pPr>
              <a:lnSpc>
                <a:spcPct val="100000"/>
              </a:lnSpc>
            </a:pPr>
            <a:r>
              <a:rPr lang="en-US" sz="2400" dirty="0"/>
              <a:t>Understand the important tasks in system management</a:t>
            </a:r>
          </a:p>
          <a:p>
            <a:pPr lvl="1">
              <a:lnSpc>
                <a:spcPct val="100000"/>
              </a:lnSpc>
              <a:tabLst>
                <a:tab pos="5481638" algn="l"/>
                <a:tab pos="5715000" algn="l"/>
              </a:tabLst>
            </a:pPr>
            <a:r>
              <a:rPr lang="en-US" sz="2000" dirty="0"/>
              <a:t>Content and configuration management, performance monitoring, interface management, change management, data and system backup, procedure manual</a:t>
            </a:r>
          </a:p>
          <a:p>
            <a:pPr>
              <a:lnSpc>
                <a:spcPct val="100000"/>
              </a:lnSpc>
              <a:tabLst>
                <a:tab pos="5481638" algn="l"/>
                <a:tab pos="5715000" algn="l"/>
              </a:tabLst>
            </a:pPr>
            <a:r>
              <a:rPr lang="en-US" sz="2400" dirty="0"/>
              <a:t>Understand the important tasks in software selection and installation</a:t>
            </a:r>
          </a:p>
          <a:p>
            <a:pPr lvl="1">
              <a:lnSpc>
                <a:spcPct val="100000"/>
              </a:lnSpc>
              <a:tabLst>
                <a:tab pos="5481638" algn="l"/>
                <a:tab pos="5715000" algn="l"/>
              </a:tabLst>
            </a:pPr>
            <a:r>
              <a:rPr lang="en-US" sz="2000" dirty="0"/>
              <a:t>Software lifecycle, setting requirements, product ranking using RFI and RFP processes, software licensing, installation/testing, user training, go-live, SaaS</a:t>
            </a:r>
          </a:p>
          <a:p>
            <a:pPr>
              <a:lnSpc>
                <a:spcPct val="100000"/>
              </a:lnSpc>
              <a:tabLst>
                <a:tab pos="5481638" algn="l"/>
                <a:tab pos="5715000" algn="l"/>
              </a:tabLst>
            </a:pPr>
            <a:r>
              <a:rPr lang="en-US" sz="2400" dirty="0"/>
              <a:t>Challenges in pathology data and system management</a:t>
            </a:r>
          </a:p>
          <a:p>
            <a:pPr lvl="1">
              <a:lnSpc>
                <a:spcPct val="100000"/>
              </a:lnSpc>
              <a:tabLst>
                <a:tab pos="5481638" algn="l"/>
                <a:tab pos="5715000" algn="l"/>
              </a:tabLst>
            </a:pPr>
            <a:r>
              <a:rPr lang="en-US" sz="2000" dirty="0"/>
              <a:t>Informatics in lab inspections, AP report formatting, test naming, interoperability, representation of sex &amp; gender, future orders and duplicate orders</a:t>
            </a:r>
          </a:p>
          <a:p>
            <a:pPr lvl="1">
              <a:lnSpc>
                <a:spcPct val="100000"/>
              </a:lnSpc>
            </a:pPr>
            <a:endParaRPr lang="en-US" sz="2000" dirty="0"/>
          </a:p>
        </p:txBody>
      </p:sp>
      <p:pic>
        <p:nvPicPr>
          <p:cNvPr id="4" name="Picture 3">
            <a:extLst>
              <a:ext uri="{FF2B5EF4-FFF2-40B4-BE49-F238E27FC236}">
                <a16:creationId xmlns:a16="http://schemas.microsoft.com/office/drawing/2014/main" id="{63E3B3D4-4F02-0FC8-D805-772C0645F76F}"/>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165753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DD4F-9043-557E-E748-BDCC77B970AC}"/>
              </a:ext>
            </a:extLst>
          </p:cNvPr>
          <p:cNvSpPr>
            <a:spLocks noGrp="1"/>
          </p:cNvSpPr>
          <p:nvPr>
            <p:ph type="title"/>
          </p:nvPr>
        </p:nvSpPr>
        <p:spPr>
          <a:xfrm>
            <a:off x="838200" y="365125"/>
            <a:ext cx="3675185" cy="1325563"/>
          </a:xfrm>
        </p:spPr>
        <p:txBody>
          <a:bodyPr/>
          <a:lstStyle/>
          <a:p>
            <a:r>
              <a:rPr lang="en-US" b="1" dirty="0"/>
              <a:t>Management of IT systems</a:t>
            </a:r>
          </a:p>
        </p:txBody>
      </p:sp>
      <p:sp>
        <p:nvSpPr>
          <p:cNvPr id="3" name="Content Placeholder 2">
            <a:extLst>
              <a:ext uri="{FF2B5EF4-FFF2-40B4-BE49-F238E27FC236}">
                <a16:creationId xmlns:a16="http://schemas.microsoft.com/office/drawing/2014/main" id="{FBD24B0E-D15F-C470-DB70-2F5CE8632531}"/>
              </a:ext>
            </a:extLst>
          </p:cNvPr>
          <p:cNvSpPr>
            <a:spLocks noGrp="1"/>
          </p:cNvSpPr>
          <p:nvPr>
            <p:ph sz="half" idx="1"/>
          </p:nvPr>
        </p:nvSpPr>
        <p:spPr>
          <a:xfrm>
            <a:off x="1165496" y="2119276"/>
            <a:ext cx="3675185" cy="2891139"/>
          </a:xfrm>
        </p:spPr>
        <p:txBody>
          <a:bodyPr>
            <a:normAutofit/>
          </a:bodyPr>
          <a:lstStyle/>
          <a:p>
            <a:r>
              <a:rPr lang="en-US" sz="3200" dirty="0"/>
              <a:t>Strategy</a:t>
            </a:r>
          </a:p>
          <a:p>
            <a:r>
              <a:rPr lang="en-US" sz="3200" dirty="0"/>
              <a:t>Design</a:t>
            </a:r>
          </a:p>
          <a:p>
            <a:r>
              <a:rPr lang="en-US" sz="3200" dirty="0"/>
              <a:t>Change control</a:t>
            </a:r>
          </a:p>
          <a:p>
            <a:r>
              <a:rPr lang="en-US" sz="3200" dirty="0"/>
              <a:t>Operation</a:t>
            </a:r>
          </a:p>
          <a:p>
            <a:r>
              <a:rPr lang="en-US" sz="3200" dirty="0"/>
              <a:t>Improvement</a:t>
            </a:r>
          </a:p>
        </p:txBody>
      </p:sp>
      <p:sp>
        <p:nvSpPr>
          <p:cNvPr id="13" name="Pie 12">
            <a:extLst>
              <a:ext uri="{FF2B5EF4-FFF2-40B4-BE49-F238E27FC236}">
                <a16:creationId xmlns:a16="http://schemas.microsoft.com/office/drawing/2014/main" id="{B1686B8C-68E8-D6C2-940A-714C58932667}"/>
              </a:ext>
            </a:extLst>
          </p:cNvPr>
          <p:cNvSpPr/>
          <p:nvPr/>
        </p:nvSpPr>
        <p:spPr>
          <a:xfrm>
            <a:off x="5011620" y="515816"/>
            <a:ext cx="5662246" cy="5662246"/>
          </a:xfrm>
          <a:prstGeom prst="pie">
            <a:avLst>
              <a:gd name="adj1" fmla="val 11826933"/>
              <a:gd name="adj2" fmla="val 16200000"/>
            </a:avLst>
          </a:prstGeom>
          <a:solidFill>
            <a:srgbClr val="4178B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a:extLst>
              <a:ext uri="{FF2B5EF4-FFF2-40B4-BE49-F238E27FC236}">
                <a16:creationId xmlns:a16="http://schemas.microsoft.com/office/drawing/2014/main" id="{095EB074-D490-C57D-E768-3000C615391A}"/>
              </a:ext>
            </a:extLst>
          </p:cNvPr>
          <p:cNvSpPr/>
          <p:nvPr/>
        </p:nvSpPr>
        <p:spPr>
          <a:xfrm rot="4380105">
            <a:off x="5164019" y="515816"/>
            <a:ext cx="5662246" cy="5662246"/>
          </a:xfrm>
          <a:prstGeom prst="pie">
            <a:avLst>
              <a:gd name="adj1" fmla="val 11826933"/>
              <a:gd name="adj2" fmla="val 16200000"/>
            </a:avLst>
          </a:prstGeom>
          <a:solidFill>
            <a:srgbClr val="A1C94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a:extLst>
              <a:ext uri="{FF2B5EF4-FFF2-40B4-BE49-F238E27FC236}">
                <a16:creationId xmlns:a16="http://schemas.microsoft.com/office/drawing/2014/main" id="{3FE47C05-9C13-AD10-3B3C-FFD66549F049}"/>
              </a:ext>
            </a:extLst>
          </p:cNvPr>
          <p:cNvSpPr/>
          <p:nvPr/>
        </p:nvSpPr>
        <p:spPr>
          <a:xfrm rot="8756097">
            <a:off x="5199188" y="644769"/>
            <a:ext cx="5662246" cy="5662246"/>
          </a:xfrm>
          <a:prstGeom prst="pie">
            <a:avLst>
              <a:gd name="adj1" fmla="val 11826933"/>
              <a:gd name="adj2" fmla="val 15935923"/>
            </a:avLst>
          </a:prstGeom>
          <a:solidFill>
            <a:srgbClr val="78589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a:extLst>
              <a:ext uri="{FF2B5EF4-FFF2-40B4-BE49-F238E27FC236}">
                <a16:creationId xmlns:a16="http://schemas.microsoft.com/office/drawing/2014/main" id="{35C90280-C481-171A-02AB-DCACF9230E0F}"/>
              </a:ext>
            </a:extLst>
          </p:cNvPr>
          <p:cNvSpPr/>
          <p:nvPr/>
        </p:nvSpPr>
        <p:spPr>
          <a:xfrm rot="13144040">
            <a:off x="5081958" y="726830"/>
            <a:ext cx="5662246" cy="5662246"/>
          </a:xfrm>
          <a:prstGeom prst="pie">
            <a:avLst>
              <a:gd name="adj1" fmla="val 11552596"/>
              <a:gd name="adj2" fmla="val 16182172"/>
            </a:avLst>
          </a:prstGeom>
          <a:solidFill>
            <a:srgbClr val="D9454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a:extLst>
              <a:ext uri="{FF2B5EF4-FFF2-40B4-BE49-F238E27FC236}">
                <a16:creationId xmlns:a16="http://schemas.microsoft.com/office/drawing/2014/main" id="{BE9CC6AA-6C42-224C-49DE-30A4742D7F25}"/>
              </a:ext>
            </a:extLst>
          </p:cNvPr>
          <p:cNvSpPr/>
          <p:nvPr/>
        </p:nvSpPr>
        <p:spPr>
          <a:xfrm rot="17500276">
            <a:off x="4964728" y="633046"/>
            <a:ext cx="5662246" cy="5662246"/>
          </a:xfrm>
          <a:prstGeom prst="pie">
            <a:avLst>
              <a:gd name="adj1" fmla="val 11826933"/>
              <a:gd name="adj2" fmla="val 15924446"/>
            </a:avLst>
          </a:prstGeom>
          <a:solidFill>
            <a:srgbClr val="26AD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c 23">
            <a:extLst>
              <a:ext uri="{FF2B5EF4-FFF2-40B4-BE49-F238E27FC236}">
                <a16:creationId xmlns:a16="http://schemas.microsoft.com/office/drawing/2014/main" id="{DB567344-E0A3-BF7F-F451-A59076E4D07B}"/>
              </a:ext>
            </a:extLst>
          </p:cNvPr>
          <p:cNvSpPr/>
          <p:nvPr/>
        </p:nvSpPr>
        <p:spPr>
          <a:xfrm>
            <a:off x="4724404" y="288070"/>
            <a:ext cx="6365630" cy="6328752"/>
          </a:xfrm>
          <a:prstGeom prst="arc">
            <a:avLst>
              <a:gd name="adj1" fmla="val 16494388"/>
              <a:gd name="adj2" fmla="val 15958648"/>
            </a:avLst>
          </a:prstGeom>
          <a:ln w="38100">
            <a:headEnd type="none" w="med" len="med"/>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0919F4EF-66AF-3F88-B625-53B0C9A20348}"/>
              </a:ext>
            </a:extLst>
          </p:cNvPr>
          <p:cNvSpPr txBox="1"/>
          <p:nvPr/>
        </p:nvSpPr>
        <p:spPr>
          <a:xfrm rot="2247609">
            <a:off x="8618838" y="1253520"/>
            <a:ext cx="1485321" cy="461665"/>
          </a:xfrm>
          <a:prstGeom prst="rect">
            <a:avLst/>
          </a:prstGeom>
          <a:noFill/>
        </p:spPr>
        <p:txBody>
          <a:bodyPr wrap="none" rtlCol="0">
            <a:prstTxWarp prst="textArchUp">
              <a:avLst>
                <a:gd name="adj" fmla="val 12023518"/>
              </a:avLst>
            </a:prstTxWarp>
            <a:spAutoFit/>
          </a:bodyPr>
          <a:lstStyle>
            <a:defPPr>
              <a:defRPr lang="en-US"/>
            </a:defPPr>
            <a:lvl1pPr>
              <a:defRPr sz="2400"/>
            </a:lvl1pPr>
          </a:lstStyle>
          <a:p>
            <a:pPr algn="ctr"/>
            <a:r>
              <a:rPr lang="en-US" dirty="0">
                <a:solidFill>
                  <a:schemeClr val="bg1"/>
                </a:solidFill>
              </a:rPr>
              <a:t>Strategy</a:t>
            </a:r>
          </a:p>
        </p:txBody>
      </p:sp>
      <p:sp>
        <p:nvSpPr>
          <p:cNvPr id="32" name="TextBox 31">
            <a:extLst>
              <a:ext uri="{FF2B5EF4-FFF2-40B4-BE49-F238E27FC236}">
                <a16:creationId xmlns:a16="http://schemas.microsoft.com/office/drawing/2014/main" id="{D1BEAED7-FE24-5204-0182-D163638165BF}"/>
              </a:ext>
            </a:extLst>
          </p:cNvPr>
          <p:cNvSpPr txBox="1"/>
          <p:nvPr/>
        </p:nvSpPr>
        <p:spPr>
          <a:xfrm>
            <a:off x="6609868" y="4949190"/>
            <a:ext cx="2641593" cy="1251219"/>
          </a:xfrm>
          <a:prstGeom prst="rect">
            <a:avLst/>
          </a:prstGeom>
          <a:noFill/>
        </p:spPr>
        <p:txBody>
          <a:bodyPr wrap="none" rtlCol="0">
            <a:prstTxWarp prst="textArchDown">
              <a:avLst/>
            </a:prstTxWarp>
            <a:spAutoFit/>
          </a:bodyPr>
          <a:lstStyle>
            <a:defPPr>
              <a:defRPr lang="en-US"/>
            </a:defPPr>
            <a:lvl1pPr>
              <a:defRPr sz="2400"/>
            </a:lvl1pPr>
          </a:lstStyle>
          <a:p>
            <a:pPr algn="ctr"/>
            <a:r>
              <a:rPr lang="en-US" dirty="0">
                <a:solidFill>
                  <a:schemeClr val="bg1"/>
                </a:solidFill>
              </a:rPr>
              <a:t>Change control</a:t>
            </a:r>
          </a:p>
        </p:txBody>
      </p:sp>
      <p:sp>
        <p:nvSpPr>
          <p:cNvPr id="34" name="TextBox 33">
            <a:extLst>
              <a:ext uri="{FF2B5EF4-FFF2-40B4-BE49-F238E27FC236}">
                <a16:creationId xmlns:a16="http://schemas.microsoft.com/office/drawing/2014/main" id="{98A88E98-8040-90CB-2712-7173B5BB0685}"/>
              </a:ext>
            </a:extLst>
          </p:cNvPr>
          <p:cNvSpPr txBox="1"/>
          <p:nvPr/>
        </p:nvSpPr>
        <p:spPr>
          <a:xfrm rot="8511244">
            <a:off x="5460804" y="1115084"/>
            <a:ext cx="2641593" cy="1555340"/>
          </a:xfrm>
          <a:prstGeom prst="rect">
            <a:avLst/>
          </a:prstGeom>
          <a:noFill/>
        </p:spPr>
        <p:txBody>
          <a:bodyPr wrap="none" rtlCol="0">
            <a:prstTxWarp prst="textArchUp">
              <a:avLst>
                <a:gd name="adj" fmla="val 269037"/>
              </a:avLst>
            </a:prstTxWarp>
            <a:spAutoFit/>
          </a:bodyPr>
          <a:lstStyle>
            <a:defPPr>
              <a:defRPr lang="en-US"/>
            </a:defPPr>
            <a:lvl1pPr>
              <a:defRPr sz="2400"/>
            </a:lvl1pPr>
          </a:lstStyle>
          <a:p>
            <a:pPr algn="ctr"/>
            <a:r>
              <a:rPr lang="en-US" dirty="0">
                <a:solidFill>
                  <a:schemeClr val="bg1"/>
                </a:solidFill>
              </a:rPr>
              <a:t>Improvement</a:t>
            </a:r>
          </a:p>
        </p:txBody>
      </p:sp>
      <p:sp>
        <p:nvSpPr>
          <p:cNvPr id="35" name="TextBox 34">
            <a:extLst>
              <a:ext uri="{FF2B5EF4-FFF2-40B4-BE49-F238E27FC236}">
                <a16:creationId xmlns:a16="http://schemas.microsoft.com/office/drawing/2014/main" id="{CFC62849-9D49-7264-88F6-858FD61CC85A}"/>
              </a:ext>
            </a:extLst>
          </p:cNvPr>
          <p:cNvSpPr txBox="1"/>
          <p:nvPr/>
        </p:nvSpPr>
        <p:spPr>
          <a:xfrm rot="17243587">
            <a:off x="8609546" y="3523998"/>
            <a:ext cx="2641593" cy="1251219"/>
          </a:xfrm>
          <a:prstGeom prst="rect">
            <a:avLst/>
          </a:prstGeom>
          <a:noFill/>
        </p:spPr>
        <p:txBody>
          <a:bodyPr wrap="none" rtlCol="0">
            <a:prstTxWarp prst="textArchDown">
              <a:avLst/>
            </a:prstTxWarp>
            <a:spAutoFit/>
          </a:bodyPr>
          <a:lstStyle>
            <a:defPPr>
              <a:defRPr lang="en-US"/>
            </a:defPPr>
            <a:lvl1pPr>
              <a:defRPr sz="2400"/>
            </a:lvl1pPr>
          </a:lstStyle>
          <a:p>
            <a:pPr algn="ctr"/>
            <a:r>
              <a:rPr lang="en-US" dirty="0">
                <a:solidFill>
                  <a:schemeClr val="bg1"/>
                </a:solidFill>
              </a:rPr>
              <a:t>Design</a:t>
            </a:r>
          </a:p>
        </p:txBody>
      </p:sp>
      <p:sp>
        <p:nvSpPr>
          <p:cNvPr id="36" name="TextBox 35">
            <a:extLst>
              <a:ext uri="{FF2B5EF4-FFF2-40B4-BE49-F238E27FC236}">
                <a16:creationId xmlns:a16="http://schemas.microsoft.com/office/drawing/2014/main" id="{B9BBB99F-0896-8145-4888-48BFFB09C605}"/>
              </a:ext>
            </a:extLst>
          </p:cNvPr>
          <p:cNvSpPr txBox="1"/>
          <p:nvPr/>
        </p:nvSpPr>
        <p:spPr>
          <a:xfrm rot="4336076">
            <a:off x="4565566" y="3446023"/>
            <a:ext cx="2641593" cy="1251219"/>
          </a:xfrm>
          <a:prstGeom prst="rect">
            <a:avLst/>
          </a:prstGeom>
          <a:noFill/>
        </p:spPr>
        <p:txBody>
          <a:bodyPr wrap="none" rtlCol="0">
            <a:prstTxWarp prst="textArchDown">
              <a:avLst/>
            </a:prstTxWarp>
            <a:spAutoFit/>
          </a:bodyPr>
          <a:lstStyle>
            <a:defPPr>
              <a:defRPr lang="en-US"/>
            </a:defPPr>
            <a:lvl1pPr>
              <a:defRPr sz="2400"/>
            </a:lvl1pPr>
          </a:lstStyle>
          <a:p>
            <a:pPr algn="ctr"/>
            <a:r>
              <a:rPr lang="en-US" dirty="0">
                <a:solidFill>
                  <a:schemeClr val="bg1"/>
                </a:solidFill>
              </a:rPr>
              <a:t>Operation</a:t>
            </a:r>
          </a:p>
        </p:txBody>
      </p:sp>
      <p:sp>
        <p:nvSpPr>
          <p:cNvPr id="37" name="TextBox 36">
            <a:extLst>
              <a:ext uri="{FF2B5EF4-FFF2-40B4-BE49-F238E27FC236}">
                <a16:creationId xmlns:a16="http://schemas.microsoft.com/office/drawing/2014/main" id="{108CBBEE-3309-2F7C-FD48-F2B9170D5D00}"/>
              </a:ext>
            </a:extLst>
          </p:cNvPr>
          <p:cNvSpPr txBox="1"/>
          <p:nvPr/>
        </p:nvSpPr>
        <p:spPr>
          <a:xfrm>
            <a:off x="8118950" y="1661713"/>
            <a:ext cx="2356573" cy="830997"/>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Clinical &amp;</a:t>
            </a:r>
            <a:br>
              <a:rPr lang="en-US" sz="1600" dirty="0">
                <a:solidFill>
                  <a:schemeClr val="bg1"/>
                </a:solidFill>
              </a:rPr>
            </a:br>
            <a:r>
              <a:rPr lang="en-US" sz="1600" dirty="0">
                <a:solidFill>
                  <a:schemeClr val="bg1"/>
                </a:solidFill>
              </a:rPr>
              <a:t>business alignment</a:t>
            </a:r>
          </a:p>
          <a:p>
            <a:pPr marL="174625" indent="-163513">
              <a:buFont typeface="Arial" panose="020B0604020202020204" pitchFamily="34" charset="0"/>
              <a:buChar char="•"/>
            </a:pPr>
            <a:r>
              <a:rPr lang="en-US" sz="1600" dirty="0">
                <a:solidFill>
                  <a:schemeClr val="bg1"/>
                </a:solidFill>
              </a:rPr>
              <a:t>Portfolio management</a:t>
            </a:r>
          </a:p>
        </p:txBody>
      </p:sp>
      <p:sp>
        <p:nvSpPr>
          <p:cNvPr id="38" name="TextBox 37">
            <a:extLst>
              <a:ext uri="{FF2B5EF4-FFF2-40B4-BE49-F238E27FC236}">
                <a16:creationId xmlns:a16="http://schemas.microsoft.com/office/drawing/2014/main" id="{2C4237CD-16CC-7B30-FF80-1FEE2554EAE2}"/>
              </a:ext>
            </a:extLst>
          </p:cNvPr>
          <p:cNvSpPr txBox="1"/>
          <p:nvPr/>
        </p:nvSpPr>
        <p:spPr>
          <a:xfrm>
            <a:off x="8699420" y="3309939"/>
            <a:ext cx="2040034" cy="1077218"/>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System architecture</a:t>
            </a:r>
          </a:p>
          <a:p>
            <a:pPr marL="174625" indent="-163513">
              <a:buFont typeface="Arial" panose="020B0604020202020204" pitchFamily="34" charset="0"/>
              <a:buChar char="•"/>
            </a:pPr>
            <a:r>
              <a:rPr lang="en-US" sz="1600" dirty="0">
                <a:solidFill>
                  <a:schemeClr val="bg1"/>
                </a:solidFill>
              </a:rPr>
              <a:t>Capacity</a:t>
            </a:r>
            <a:br>
              <a:rPr lang="en-US" sz="1600" dirty="0">
                <a:solidFill>
                  <a:schemeClr val="bg1"/>
                </a:solidFill>
              </a:rPr>
            </a:br>
            <a:r>
              <a:rPr lang="en-US" sz="1600" dirty="0">
                <a:solidFill>
                  <a:schemeClr val="bg1"/>
                </a:solidFill>
              </a:rPr>
              <a:t>management</a:t>
            </a:r>
          </a:p>
          <a:p>
            <a:pPr marL="174625" indent="-163513">
              <a:buFont typeface="Arial" panose="020B0604020202020204" pitchFamily="34" charset="0"/>
              <a:buChar char="•"/>
            </a:pPr>
            <a:r>
              <a:rPr lang="en-US" sz="1600" dirty="0">
                <a:solidFill>
                  <a:schemeClr val="bg1"/>
                </a:solidFill>
              </a:rPr>
              <a:t>Service catalog</a:t>
            </a:r>
          </a:p>
        </p:txBody>
      </p:sp>
      <p:sp>
        <p:nvSpPr>
          <p:cNvPr id="39" name="TextBox 38">
            <a:extLst>
              <a:ext uri="{FF2B5EF4-FFF2-40B4-BE49-F238E27FC236}">
                <a16:creationId xmlns:a16="http://schemas.microsoft.com/office/drawing/2014/main" id="{523FE0A9-11B9-AA1C-6A2D-0CCC0C69361F}"/>
              </a:ext>
            </a:extLst>
          </p:cNvPr>
          <p:cNvSpPr txBox="1"/>
          <p:nvPr/>
        </p:nvSpPr>
        <p:spPr>
          <a:xfrm>
            <a:off x="6787128" y="4903676"/>
            <a:ext cx="2505529" cy="830997"/>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Change management</a:t>
            </a:r>
          </a:p>
          <a:p>
            <a:pPr marL="174625" indent="-163513">
              <a:buFont typeface="Arial" panose="020B0604020202020204" pitchFamily="34" charset="0"/>
              <a:buChar char="•"/>
            </a:pPr>
            <a:r>
              <a:rPr lang="en-US" sz="1600" dirty="0">
                <a:solidFill>
                  <a:schemeClr val="bg1"/>
                </a:solidFill>
              </a:rPr>
              <a:t>Deployment &amp; release</a:t>
            </a:r>
          </a:p>
          <a:p>
            <a:pPr marL="174625" indent="-163513">
              <a:buFont typeface="Arial" panose="020B0604020202020204" pitchFamily="34" charset="0"/>
              <a:buChar char="•"/>
            </a:pPr>
            <a:r>
              <a:rPr lang="en-US" sz="1600" dirty="0">
                <a:solidFill>
                  <a:schemeClr val="bg1"/>
                </a:solidFill>
              </a:rPr>
              <a:t>Knowledge management</a:t>
            </a:r>
          </a:p>
        </p:txBody>
      </p:sp>
      <p:sp>
        <p:nvSpPr>
          <p:cNvPr id="40" name="TextBox 39">
            <a:extLst>
              <a:ext uri="{FF2B5EF4-FFF2-40B4-BE49-F238E27FC236}">
                <a16:creationId xmlns:a16="http://schemas.microsoft.com/office/drawing/2014/main" id="{EA54E444-191A-C264-F5E3-A325A82BC6E4}"/>
              </a:ext>
            </a:extLst>
          </p:cNvPr>
          <p:cNvSpPr txBox="1"/>
          <p:nvPr/>
        </p:nvSpPr>
        <p:spPr>
          <a:xfrm>
            <a:off x="5545019" y="3365671"/>
            <a:ext cx="2505529" cy="1077218"/>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Ops management</a:t>
            </a:r>
          </a:p>
          <a:p>
            <a:pPr marL="174625" indent="-163513">
              <a:buFont typeface="Arial" panose="020B0604020202020204" pitchFamily="34" charset="0"/>
              <a:buChar char="•"/>
            </a:pPr>
            <a:r>
              <a:rPr lang="en-US" sz="1600" dirty="0">
                <a:solidFill>
                  <a:schemeClr val="bg1"/>
                </a:solidFill>
              </a:rPr>
              <a:t>Service desk</a:t>
            </a:r>
          </a:p>
          <a:p>
            <a:pPr marL="174625" indent="-163513">
              <a:buFont typeface="Arial" panose="020B0604020202020204" pitchFamily="34" charset="0"/>
              <a:buChar char="•"/>
            </a:pPr>
            <a:r>
              <a:rPr lang="en-US" sz="1600" dirty="0">
                <a:solidFill>
                  <a:schemeClr val="bg1"/>
                </a:solidFill>
              </a:rPr>
              <a:t>Event</a:t>
            </a:r>
            <a:br>
              <a:rPr lang="en-US" sz="1600" dirty="0">
                <a:solidFill>
                  <a:schemeClr val="bg1"/>
                </a:solidFill>
              </a:rPr>
            </a:br>
            <a:r>
              <a:rPr lang="en-US" sz="1600" dirty="0">
                <a:solidFill>
                  <a:schemeClr val="bg1"/>
                </a:solidFill>
              </a:rPr>
              <a:t>management</a:t>
            </a:r>
          </a:p>
        </p:txBody>
      </p:sp>
      <p:sp>
        <p:nvSpPr>
          <p:cNvPr id="41" name="TextBox 40">
            <a:extLst>
              <a:ext uri="{FF2B5EF4-FFF2-40B4-BE49-F238E27FC236}">
                <a16:creationId xmlns:a16="http://schemas.microsoft.com/office/drawing/2014/main" id="{B4FB9EA3-06CF-2F35-BACD-527F6FDB11E1}"/>
              </a:ext>
            </a:extLst>
          </p:cNvPr>
          <p:cNvSpPr txBox="1"/>
          <p:nvPr/>
        </p:nvSpPr>
        <p:spPr>
          <a:xfrm>
            <a:off x="6113793" y="1627871"/>
            <a:ext cx="2505529" cy="1077218"/>
          </a:xfrm>
          <a:prstGeom prst="rect">
            <a:avLst/>
          </a:prstGeom>
          <a:noFill/>
        </p:spPr>
        <p:txBody>
          <a:bodyPr wrap="square" rtlCol="0">
            <a:spAutoFit/>
          </a:bodyPr>
          <a:lstStyle/>
          <a:p>
            <a:pPr marL="174625" indent="-163513">
              <a:buFont typeface="Arial" panose="020B0604020202020204" pitchFamily="34" charset="0"/>
              <a:buChar char="•"/>
            </a:pPr>
            <a:r>
              <a:rPr lang="en-US" sz="1600" dirty="0">
                <a:solidFill>
                  <a:schemeClr val="bg1"/>
                </a:solidFill>
              </a:rPr>
              <a:t>Evaluation</a:t>
            </a:r>
          </a:p>
          <a:p>
            <a:pPr marL="174625" indent="-163513">
              <a:buFont typeface="Arial" panose="020B0604020202020204" pitchFamily="34" charset="0"/>
              <a:buChar char="•"/>
            </a:pPr>
            <a:r>
              <a:rPr lang="en-US" sz="1600" dirty="0">
                <a:solidFill>
                  <a:schemeClr val="bg1"/>
                </a:solidFill>
              </a:rPr>
              <a:t>Process </a:t>
            </a:r>
            <a:br>
              <a:rPr lang="en-US" sz="1600" dirty="0">
                <a:solidFill>
                  <a:schemeClr val="bg1"/>
                </a:solidFill>
              </a:rPr>
            </a:br>
            <a:r>
              <a:rPr lang="en-US" sz="1600" dirty="0">
                <a:solidFill>
                  <a:schemeClr val="bg1"/>
                </a:solidFill>
              </a:rPr>
              <a:t>improvement</a:t>
            </a:r>
          </a:p>
          <a:p>
            <a:pPr marL="174625" indent="-163513">
              <a:buFont typeface="Arial" panose="020B0604020202020204" pitchFamily="34" charset="0"/>
              <a:buChar char="•"/>
            </a:pPr>
            <a:r>
              <a:rPr lang="en-US" sz="1600" dirty="0">
                <a:solidFill>
                  <a:schemeClr val="bg1"/>
                </a:solidFill>
              </a:rPr>
              <a:t>Culture change</a:t>
            </a:r>
          </a:p>
        </p:txBody>
      </p:sp>
    </p:spTree>
    <p:extLst>
      <p:ext uri="{BB962C8B-B14F-4D97-AF65-F5344CB8AC3E}">
        <p14:creationId xmlns:p14="http://schemas.microsoft.com/office/powerpoint/2010/main" val="212931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B5CC-BB93-C0DD-B2EB-6AAAFF75FBDA}"/>
              </a:ext>
            </a:extLst>
          </p:cNvPr>
          <p:cNvSpPr>
            <a:spLocks noGrp="1"/>
          </p:cNvSpPr>
          <p:nvPr>
            <p:ph type="title"/>
          </p:nvPr>
        </p:nvSpPr>
        <p:spPr>
          <a:xfrm>
            <a:off x="2097157" y="365125"/>
            <a:ext cx="9256643" cy="1325563"/>
          </a:xfrm>
        </p:spPr>
        <p:txBody>
          <a:bodyPr/>
          <a:lstStyle/>
          <a:p>
            <a:r>
              <a:rPr lang="en-US" b="1" dirty="0"/>
              <a:t>Readings</a:t>
            </a:r>
          </a:p>
        </p:txBody>
      </p:sp>
      <p:sp>
        <p:nvSpPr>
          <p:cNvPr id="3" name="Content Placeholder 2">
            <a:extLst>
              <a:ext uri="{FF2B5EF4-FFF2-40B4-BE49-F238E27FC236}">
                <a16:creationId xmlns:a16="http://schemas.microsoft.com/office/drawing/2014/main" id="{073D737F-6006-D264-14BC-F2450DE3C8A8}"/>
              </a:ext>
            </a:extLst>
          </p:cNvPr>
          <p:cNvSpPr>
            <a:spLocks noGrp="1"/>
          </p:cNvSpPr>
          <p:nvPr>
            <p:ph idx="1"/>
          </p:nvPr>
        </p:nvSpPr>
        <p:spPr/>
        <p:txBody>
          <a:bodyPr>
            <a:normAutofit/>
          </a:bodyPr>
          <a:lstStyle/>
          <a:p>
            <a:pPr>
              <a:lnSpc>
                <a:spcPct val="100000"/>
              </a:lnSpc>
              <a:spcBef>
                <a:spcPts val="2200"/>
              </a:spcBef>
            </a:pPr>
            <a:r>
              <a:rPr lang="en-US" sz="2400" dirty="0"/>
              <a:t>Harrison J. Management of Pathology Information Systems, Chapter 6. In: </a:t>
            </a:r>
            <a:r>
              <a:rPr lang="en-US" sz="2400" i="1" dirty="0"/>
              <a:t>Laboratory Administration for Pathologists</a:t>
            </a:r>
            <a:r>
              <a:rPr lang="en-US" sz="2400" dirty="0"/>
              <a:t>. 2nd ed. CAP Press; 2019. pp. 106-112, 114-116 (“Diagramming tools”), and appendix. Available for download from the </a:t>
            </a:r>
            <a:r>
              <a:rPr lang="en-US" sz="2400" dirty="0">
                <a:hlinkClick r:id="rId2"/>
              </a:rPr>
              <a:t>Pathology Informatics Essentials for Residents curriculum page</a:t>
            </a:r>
            <a:r>
              <a:rPr lang="en-US" sz="2400" dirty="0"/>
              <a:t>.</a:t>
            </a:r>
          </a:p>
          <a:p>
            <a:pPr>
              <a:lnSpc>
                <a:spcPct val="100000"/>
              </a:lnSpc>
              <a:spcBef>
                <a:spcPts val="2200"/>
              </a:spcBef>
            </a:pPr>
            <a:r>
              <a:rPr lang="en-US" sz="2400" dirty="0" err="1"/>
              <a:t>Cucoranu</a:t>
            </a:r>
            <a:r>
              <a:rPr lang="en-US" sz="2400" dirty="0"/>
              <a:t> IC. Laboratory information systems management and operations. </a:t>
            </a:r>
            <a:r>
              <a:rPr lang="en-US" sz="2400" i="1" dirty="0"/>
              <a:t>Surgical Pathology Clinics</a:t>
            </a:r>
            <a:r>
              <a:rPr lang="en-US" sz="2400" dirty="0"/>
              <a:t>. 2015;8(2):153-157. doi:</a:t>
            </a:r>
            <a:r>
              <a:rPr lang="en-US" sz="2400" dirty="0">
                <a:hlinkClick r:id="rId3"/>
              </a:rPr>
              <a:t>10.1016/j.path.2015.02.002 </a:t>
            </a:r>
            <a:endParaRPr lang="en-US" sz="2400" dirty="0"/>
          </a:p>
          <a:p>
            <a:pPr>
              <a:lnSpc>
                <a:spcPct val="100000"/>
              </a:lnSpc>
              <a:spcBef>
                <a:spcPts val="2200"/>
              </a:spcBef>
            </a:pPr>
            <a:r>
              <a:rPr lang="en-US" sz="2400" dirty="0"/>
              <a:t>Wilkerson ML, Henricks WH, Castellani WJ, Whitsitt MS, </a:t>
            </a:r>
            <a:r>
              <a:rPr lang="en-US" sz="2400" dirty="0" err="1"/>
              <a:t>Sinard</a:t>
            </a:r>
            <a:r>
              <a:rPr lang="en-US" sz="2400" dirty="0"/>
              <a:t> JH. Management of laboratory data and information exchange in the electronic health record. </a:t>
            </a:r>
            <a:r>
              <a:rPr lang="en-US" sz="2400" i="1" dirty="0"/>
              <a:t>Arch </a:t>
            </a:r>
            <a:r>
              <a:rPr lang="en-US" sz="2400" i="1" dirty="0" err="1"/>
              <a:t>Pathol</a:t>
            </a:r>
            <a:r>
              <a:rPr lang="en-US" sz="2400" i="1" dirty="0"/>
              <a:t> Lab Med</a:t>
            </a:r>
            <a:r>
              <a:rPr lang="en-US" sz="2400" dirty="0"/>
              <a:t>. 2015;139(3):319-327. doi:</a:t>
            </a:r>
            <a:r>
              <a:rPr lang="en-US" sz="2400" dirty="0">
                <a:hlinkClick r:id="rId4"/>
              </a:rPr>
              <a:t>10.5858/arpa.2013-0712-SO</a:t>
            </a:r>
            <a:endParaRPr lang="en-US" sz="2400" dirty="0"/>
          </a:p>
        </p:txBody>
      </p:sp>
      <p:pic>
        <p:nvPicPr>
          <p:cNvPr id="5" name="Picture 4" descr="Shape&#10;&#10;Description automatically generated with low confidence">
            <a:extLst>
              <a:ext uri="{FF2B5EF4-FFF2-40B4-BE49-F238E27FC236}">
                <a16:creationId xmlns:a16="http://schemas.microsoft.com/office/drawing/2014/main" id="{E10F47C3-646D-BE7B-CC1D-E13AAA0245F1}"/>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130402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CB3A-228D-526A-EC15-07655A104891}"/>
              </a:ext>
            </a:extLst>
          </p:cNvPr>
          <p:cNvSpPr>
            <a:spLocks noGrp="1"/>
          </p:cNvSpPr>
          <p:nvPr>
            <p:ph type="title"/>
          </p:nvPr>
        </p:nvSpPr>
        <p:spPr>
          <a:xfrm>
            <a:off x="838200" y="365125"/>
            <a:ext cx="3639207" cy="1325563"/>
          </a:xfrm>
        </p:spPr>
        <p:txBody>
          <a:bodyPr/>
          <a:lstStyle/>
          <a:p>
            <a:r>
              <a:rPr lang="en-US" b="1"/>
              <a:t>Permitted uses</a:t>
            </a:r>
          </a:p>
        </p:txBody>
      </p:sp>
      <p:sp>
        <p:nvSpPr>
          <p:cNvPr id="3" name="Content Placeholder 2">
            <a:extLst>
              <a:ext uri="{FF2B5EF4-FFF2-40B4-BE49-F238E27FC236}">
                <a16:creationId xmlns:a16="http://schemas.microsoft.com/office/drawing/2014/main" id="{73B9CDA8-C7F0-168B-F794-73D3DCDBDED6}"/>
              </a:ext>
            </a:extLst>
          </p:cNvPr>
          <p:cNvSpPr>
            <a:spLocks noGrp="1"/>
          </p:cNvSpPr>
          <p:nvPr>
            <p:ph idx="1"/>
          </p:nvPr>
        </p:nvSpPr>
        <p:spPr>
          <a:xfrm>
            <a:off x="838198" y="1650261"/>
            <a:ext cx="10792147" cy="5058652"/>
          </a:xfrm>
        </p:spPr>
        <p:txBody>
          <a:bodyPr>
            <a:normAutofit fontScale="85000" lnSpcReduction="20000"/>
          </a:bodyPr>
          <a:lstStyle/>
          <a:p>
            <a:pPr marL="0" indent="0">
              <a:lnSpc>
                <a:spcPct val="120000"/>
              </a:lnSpc>
              <a:buNone/>
            </a:pPr>
            <a:r>
              <a:rPr lang="en-US" sz="1800" dirty="0"/>
              <a:t>© 2023 James H. Harrison, Jr. except as noted below. The original material in this slide set is made available under a </a:t>
            </a:r>
            <a:r>
              <a:rPr lang="en-US" sz="1800" dirty="0">
                <a:hlinkClick r:id="rId3"/>
              </a:rPr>
              <a:t>Creative Commons Attribution 4.0 (CC BY 4.0) International License</a:t>
            </a:r>
            <a:r>
              <a:rPr lang="en-US" sz="18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a:t>
            </a:r>
            <a:r>
              <a:rPr lang="en-US" sz="1700" dirty="0"/>
              <a:t>.</a:t>
            </a:r>
            <a:r>
              <a:rPr lang="en-US" sz="1800" dirty="0"/>
              <a:t> </a:t>
            </a:r>
          </a:p>
          <a:p>
            <a:pPr>
              <a:lnSpc>
                <a:spcPct val="120000"/>
              </a:lnSpc>
            </a:pPr>
            <a:r>
              <a:rPr lang="en-US" sz="1500" dirty="0"/>
              <a:t>The cover image is a composite of two </a:t>
            </a:r>
            <a:r>
              <a:rPr lang="en-US" sz="1500" dirty="0">
                <a:hlinkClick r:id="rId4"/>
              </a:rPr>
              <a:t>laboratory images from Pixabay</a:t>
            </a:r>
            <a:r>
              <a:rPr lang="en-US" sz="1500" dirty="0"/>
              <a:t> available for use without attribution.</a:t>
            </a:r>
          </a:p>
          <a:p>
            <a:pPr>
              <a:lnSpc>
                <a:spcPct val="120000"/>
              </a:lnSpc>
              <a:spcBef>
                <a:spcPts val="400"/>
              </a:spcBef>
            </a:pPr>
            <a:r>
              <a:rPr lang="en-US" sz="1500" dirty="0">
                <a:hlinkClick r:id="rId5"/>
              </a:rPr>
              <a:t>Sitting icon</a:t>
            </a:r>
            <a:r>
              <a:rPr lang="en-US" sz="1500" dirty="0"/>
              <a:t> created by </a:t>
            </a:r>
            <a:r>
              <a:rPr lang="en-US" sz="1500" dirty="0">
                <a:hlinkClick r:id="rId6"/>
              </a:rPr>
              <a:t>Prosymbols Premium</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8"/>
              </a:rPr>
              <a:t>Dedicated hosting icon</a:t>
            </a:r>
            <a:r>
              <a:rPr lang="en-US" sz="1500" dirty="0"/>
              <a:t> created by </a:t>
            </a:r>
            <a:r>
              <a:rPr lang="en-US" sz="1500" dirty="0" err="1">
                <a:hlinkClick r:id="rId9"/>
              </a:rPr>
              <a:t>phatplus</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0"/>
              </a:rPr>
              <a:t>Agile icon</a:t>
            </a:r>
            <a:r>
              <a:rPr lang="en-US" sz="1500" dirty="0"/>
              <a:t> created by </a:t>
            </a:r>
            <a:r>
              <a:rPr lang="en-US" sz="1500" dirty="0">
                <a:hlinkClick r:id="rId11"/>
              </a:rPr>
              <a:t>Flat Icons</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2"/>
              </a:rPr>
              <a:t>Spiral icon</a:t>
            </a:r>
            <a:r>
              <a:rPr lang="en-US" sz="1500" dirty="0"/>
              <a:t> created by </a:t>
            </a:r>
            <a:r>
              <a:rPr lang="en-US" sz="1500" dirty="0" err="1">
                <a:hlinkClick r:id="rId13"/>
              </a:rPr>
              <a:t>Pixelmeetup</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4"/>
              </a:rPr>
              <a:t>Agenda</a:t>
            </a:r>
            <a:r>
              <a:rPr lang="en-US" sz="1500" dirty="0"/>
              <a:t>, </a:t>
            </a:r>
            <a:r>
              <a:rPr lang="en-US" sz="1500" dirty="0">
                <a:hlinkClick r:id="rId15"/>
              </a:rPr>
              <a:t>functional</a:t>
            </a:r>
            <a:r>
              <a:rPr lang="en-US" sz="1500" dirty="0"/>
              <a:t>, and </a:t>
            </a:r>
            <a:r>
              <a:rPr lang="en-US" sz="1500" dirty="0">
                <a:hlinkClick r:id="rId16"/>
              </a:rPr>
              <a:t>quote</a:t>
            </a:r>
            <a:r>
              <a:rPr lang="en-US" sz="1500" dirty="0"/>
              <a:t> icons created by </a:t>
            </a:r>
            <a:r>
              <a:rPr lang="en-US" sz="1500" dirty="0" err="1">
                <a:hlinkClick r:id="rId17"/>
              </a:rPr>
              <a:t>Freepik</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18"/>
              </a:rPr>
              <a:t>Organization icons</a:t>
            </a:r>
            <a:r>
              <a:rPr lang="en-US" sz="1500" dirty="0"/>
              <a:t> created by </a:t>
            </a:r>
            <a:r>
              <a:rPr lang="en-US" sz="1500" dirty="0" err="1">
                <a:hlinkClick r:id="rId19"/>
              </a:rPr>
              <a:t>Smashicons</a:t>
            </a:r>
            <a:r>
              <a:rPr lang="en-US" sz="1500" dirty="0"/>
              <a:t> – </a:t>
            </a:r>
            <a:r>
              <a:rPr lang="en-US" sz="1500" dirty="0" err="1">
                <a:hlinkClick r:id="rId7"/>
              </a:rPr>
              <a:t>Flaticon</a:t>
            </a:r>
            <a:r>
              <a:rPr lang="en-US" sz="1500" dirty="0"/>
              <a:t> </a:t>
            </a:r>
          </a:p>
          <a:p>
            <a:pPr>
              <a:lnSpc>
                <a:spcPct val="120000"/>
              </a:lnSpc>
              <a:spcBef>
                <a:spcPts val="400"/>
              </a:spcBef>
            </a:pPr>
            <a:r>
              <a:rPr lang="en-US" sz="1500" dirty="0">
                <a:hlinkClick r:id="rId20"/>
              </a:rPr>
              <a:t>Bulb icon</a:t>
            </a:r>
            <a:r>
              <a:rPr lang="en-US" sz="1500" dirty="0"/>
              <a:t> created by </a:t>
            </a:r>
            <a:r>
              <a:rPr lang="en-US" sz="1500" dirty="0" err="1">
                <a:hlinkClick r:id="rId21"/>
              </a:rPr>
              <a:t>logisstudio</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22"/>
              </a:rPr>
              <a:t>Compare icon</a:t>
            </a:r>
            <a:r>
              <a:rPr lang="en-US" sz="1500" dirty="0"/>
              <a:t> created by </a:t>
            </a:r>
            <a:r>
              <a:rPr lang="en-US" sz="1500" dirty="0">
                <a:hlinkClick r:id="rId23"/>
              </a:rPr>
              <a:t>Buandesign</a:t>
            </a:r>
            <a:r>
              <a:rPr lang="en-US" sz="1500" dirty="0"/>
              <a:t> – </a:t>
            </a:r>
            <a:r>
              <a:rPr lang="en-US" sz="1500" dirty="0">
                <a:hlinkClick r:id="rId7"/>
              </a:rPr>
              <a:t>Flaticon</a:t>
            </a:r>
            <a:endParaRPr lang="en-US" sz="1500" dirty="0"/>
          </a:p>
          <a:p>
            <a:pPr>
              <a:lnSpc>
                <a:spcPct val="120000"/>
              </a:lnSpc>
              <a:spcBef>
                <a:spcPts val="400"/>
              </a:spcBef>
            </a:pPr>
            <a:r>
              <a:rPr lang="en-US" sz="1500" dirty="0">
                <a:hlinkClick r:id="rId24"/>
              </a:rPr>
              <a:t>Testing icon</a:t>
            </a:r>
            <a:r>
              <a:rPr lang="en-US" sz="1500" dirty="0"/>
              <a:t> created by </a:t>
            </a:r>
            <a:r>
              <a:rPr lang="en-US" sz="1500" dirty="0" err="1">
                <a:hlinkClick r:id="rId25"/>
              </a:rPr>
              <a:t>smashingstocks</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26"/>
              </a:rPr>
              <a:t>Training icon</a:t>
            </a:r>
            <a:r>
              <a:rPr lang="en-US" sz="1500" dirty="0"/>
              <a:t> created by </a:t>
            </a:r>
            <a:r>
              <a:rPr lang="en-US" sz="1500" dirty="0">
                <a:hlinkClick r:id="rId27"/>
              </a:rPr>
              <a:t>Nikita Golubev</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28"/>
              </a:rPr>
              <a:t>Launch icon</a:t>
            </a:r>
            <a:r>
              <a:rPr lang="en-US" sz="1500" dirty="0"/>
              <a:t> created by </a:t>
            </a:r>
            <a:r>
              <a:rPr lang="en-US" sz="1500" dirty="0" err="1">
                <a:hlinkClick r:id="rId29"/>
              </a:rPr>
              <a:t>nawicon</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30"/>
              </a:rPr>
              <a:t>Key</a:t>
            </a:r>
            <a:r>
              <a:rPr lang="en-US" sz="1500" dirty="0"/>
              <a:t> icon created by </a:t>
            </a:r>
            <a:r>
              <a:rPr lang="en-US" sz="1500" dirty="0" err="1">
                <a:hlinkClick r:id="rId31"/>
              </a:rPr>
              <a:t>juicy_fish</a:t>
            </a:r>
            <a:r>
              <a:rPr lang="en-US" sz="1500" dirty="0"/>
              <a:t> – </a:t>
            </a:r>
            <a:r>
              <a:rPr lang="en-US" sz="1500" dirty="0" err="1">
                <a:hlinkClick r:id="rId7"/>
              </a:rPr>
              <a:t>Flaticon</a:t>
            </a:r>
            <a:endParaRPr lang="en-US" sz="1500" dirty="0"/>
          </a:p>
          <a:p>
            <a:pPr>
              <a:lnSpc>
                <a:spcPct val="120000"/>
              </a:lnSpc>
              <a:spcBef>
                <a:spcPts val="400"/>
              </a:spcBef>
            </a:pPr>
            <a:r>
              <a:rPr lang="en-US" sz="1500" dirty="0">
                <a:hlinkClick r:id="rId32"/>
              </a:rPr>
              <a:t>Book icon</a:t>
            </a:r>
            <a:r>
              <a:rPr lang="en-US" sz="1500" dirty="0"/>
              <a:t> created by </a:t>
            </a:r>
            <a:r>
              <a:rPr lang="en-US" sz="1500" dirty="0">
                <a:hlinkClick r:id="rId33"/>
              </a:rPr>
              <a:t>Good Ware</a:t>
            </a:r>
            <a:r>
              <a:rPr lang="en-US" sz="1500" dirty="0"/>
              <a:t> – </a:t>
            </a:r>
            <a:r>
              <a:rPr lang="en-US" sz="1500" dirty="0" err="1">
                <a:hlinkClick r:id="rId7"/>
              </a:rPr>
              <a:t>Flaticon</a:t>
            </a:r>
            <a:r>
              <a:rPr lang="en-US" sz="1500" dirty="0"/>
              <a:t> </a:t>
            </a:r>
          </a:p>
        </p:txBody>
      </p:sp>
      <p:pic>
        <p:nvPicPr>
          <p:cNvPr id="5" name="Picture 4">
            <a:extLst>
              <a:ext uri="{FF2B5EF4-FFF2-40B4-BE49-F238E27FC236}">
                <a16:creationId xmlns:a16="http://schemas.microsoft.com/office/drawing/2014/main" id="{5DCF3338-0616-54FE-1EBF-E34F96D3E1CC}"/>
              </a:ext>
            </a:extLst>
          </p:cNvPr>
          <p:cNvPicPr>
            <a:picLocks noChangeAspect="1"/>
          </p:cNvPicPr>
          <p:nvPr/>
        </p:nvPicPr>
        <p:blipFill>
          <a:blip r:embed="rId34"/>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340070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GO, toy&#10;&#10;Description automatically generated">
            <a:extLst>
              <a:ext uri="{FF2B5EF4-FFF2-40B4-BE49-F238E27FC236}">
                <a16:creationId xmlns:a16="http://schemas.microsoft.com/office/drawing/2014/main" id="{FB050426-155A-37BA-4FF8-648F35EBDCA4}"/>
              </a:ext>
            </a:extLst>
          </p:cNvPr>
          <p:cNvPicPr>
            <a:picLocks noChangeAspect="1"/>
          </p:cNvPicPr>
          <p:nvPr/>
        </p:nvPicPr>
        <p:blipFill>
          <a:blip r:embed="rId3">
            <a:duotone>
              <a:schemeClr val="accent1">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486859" y="1521107"/>
            <a:ext cx="6647981" cy="5157916"/>
          </a:xfrm>
          <a:prstGeom prst="rect">
            <a:avLst/>
          </a:prstGeom>
        </p:spPr>
      </p:pic>
      <p:sp>
        <p:nvSpPr>
          <p:cNvPr id="2" name="Title 1">
            <a:extLst>
              <a:ext uri="{FF2B5EF4-FFF2-40B4-BE49-F238E27FC236}">
                <a16:creationId xmlns:a16="http://schemas.microsoft.com/office/drawing/2014/main" id="{83BE5A59-D919-5B4F-B235-F2B012B30F99}"/>
              </a:ext>
            </a:extLst>
          </p:cNvPr>
          <p:cNvSpPr>
            <a:spLocks noGrp="1"/>
          </p:cNvSpPr>
          <p:nvPr>
            <p:ph type="title"/>
          </p:nvPr>
        </p:nvSpPr>
        <p:spPr/>
        <p:txBody>
          <a:bodyPr/>
          <a:lstStyle/>
          <a:p>
            <a:r>
              <a:rPr lang="en-US" b="1" dirty="0"/>
              <a:t>Scope of pathology IT</a:t>
            </a:r>
          </a:p>
        </p:txBody>
      </p:sp>
      <p:sp>
        <p:nvSpPr>
          <p:cNvPr id="3" name="Content Placeholder 2">
            <a:extLst>
              <a:ext uri="{FF2B5EF4-FFF2-40B4-BE49-F238E27FC236}">
                <a16:creationId xmlns:a16="http://schemas.microsoft.com/office/drawing/2014/main" id="{42EF3F7E-CCB6-4E49-83B8-F5EFFC0D7017}"/>
              </a:ext>
            </a:extLst>
          </p:cNvPr>
          <p:cNvSpPr>
            <a:spLocks noGrp="1"/>
          </p:cNvSpPr>
          <p:nvPr>
            <p:ph sz="half" idx="1"/>
          </p:nvPr>
        </p:nvSpPr>
        <p:spPr>
          <a:xfrm>
            <a:off x="838200" y="2138669"/>
            <a:ext cx="5181600" cy="4509272"/>
          </a:xfrm>
        </p:spPr>
        <p:txBody>
          <a:bodyPr>
            <a:normAutofit fontScale="77500" lnSpcReduction="20000"/>
          </a:bodyPr>
          <a:lstStyle/>
          <a:p>
            <a:pPr>
              <a:lnSpc>
                <a:spcPct val="120000"/>
              </a:lnSpc>
              <a:spcBef>
                <a:spcPts val="200"/>
              </a:spcBef>
            </a:pPr>
            <a:r>
              <a:rPr lang="en-US" dirty="0">
                <a:effectLst>
                  <a:glow rad="63500">
                    <a:schemeClr val="bg1">
                      <a:alpha val="74000"/>
                    </a:schemeClr>
                  </a:glow>
                </a:effectLst>
              </a:rPr>
              <a:t>LIS, APLIS, middleware, instruments</a:t>
            </a:r>
          </a:p>
          <a:p>
            <a:pPr>
              <a:lnSpc>
                <a:spcPct val="120000"/>
              </a:lnSpc>
              <a:spcBef>
                <a:spcPts val="400"/>
              </a:spcBef>
            </a:pPr>
            <a:r>
              <a:rPr lang="en-US" dirty="0">
                <a:effectLst>
                  <a:glow rad="63500">
                    <a:schemeClr val="bg1">
                      <a:alpha val="74000"/>
                    </a:schemeClr>
                  </a:glow>
                </a:effectLst>
              </a:rPr>
              <a:t>Blood bank system</a:t>
            </a:r>
          </a:p>
          <a:p>
            <a:pPr>
              <a:lnSpc>
                <a:spcPct val="120000"/>
              </a:lnSpc>
              <a:spcBef>
                <a:spcPts val="400"/>
              </a:spcBef>
            </a:pPr>
            <a:r>
              <a:rPr lang="en-US" dirty="0">
                <a:effectLst>
                  <a:glow rad="63500">
                    <a:schemeClr val="bg1">
                      <a:alpha val="74000"/>
                    </a:schemeClr>
                  </a:glow>
                </a:effectLst>
              </a:rPr>
              <a:t>Outreach order/result and interface systems</a:t>
            </a:r>
          </a:p>
          <a:p>
            <a:pPr>
              <a:lnSpc>
                <a:spcPct val="120000"/>
              </a:lnSpc>
              <a:spcBef>
                <a:spcPts val="400"/>
              </a:spcBef>
            </a:pPr>
            <a:r>
              <a:rPr lang="en-US" dirty="0">
                <a:effectLst>
                  <a:glow rad="63500">
                    <a:schemeClr val="bg1">
                      <a:alpha val="74000"/>
                    </a:schemeClr>
                  </a:glow>
                </a:effectLst>
              </a:rPr>
              <a:t>Voice recognition/dictation systems</a:t>
            </a:r>
          </a:p>
          <a:p>
            <a:pPr>
              <a:lnSpc>
                <a:spcPct val="120000"/>
              </a:lnSpc>
              <a:spcBef>
                <a:spcPts val="400"/>
              </a:spcBef>
            </a:pPr>
            <a:r>
              <a:rPr lang="en-US" dirty="0">
                <a:effectLst>
                  <a:glow rad="63500">
                    <a:schemeClr val="bg1">
                      <a:alpha val="74000"/>
                    </a:schemeClr>
                  </a:glow>
                </a:effectLst>
              </a:rPr>
              <a:t>Point of care base stations/devices</a:t>
            </a:r>
          </a:p>
          <a:p>
            <a:pPr>
              <a:lnSpc>
                <a:spcPct val="120000"/>
              </a:lnSpc>
              <a:spcBef>
                <a:spcPts val="400"/>
              </a:spcBef>
            </a:pPr>
            <a:r>
              <a:rPr lang="en-US" dirty="0">
                <a:effectLst>
                  <a:glow rad="63500">
                    <a:schemeClr val="bg1">
                      <a:alpha val="74000"/>
                    </a:schemeClr>
                  </a:glow>
                </a:effectLst>
              </a:rPr>
              <a:t>PACS and image digitization</a:t>
            </a:r>
          </a:p>
          <a:p>
            <a:pPr>
              <a:lnSpc>
                <a:spcPct val="120000"/>
              </a:lnSpc>
              <a:spcBef>
                <a:spcPts val="400"/>
              </a:spcBef>
            </a:pPr>
            <a:r>
              <a:rPr lang="en-US" dirty="0">
                <a:effectLst>
                  <a:glow rad="63500">
                    <a:schemeClr val="bg1">
                      <a:alpha val="74000"/>
                    </a:schemeClr>
                  </a:glow>
                </a:effectLst>
              </a:rPr>
              <a:t>Document management system</a:t>
            </a:r>
          </a:p>
          <a:p>
            <a:pPr>
              <a:lnSpc>
                <a:spcPct val="120000"/>
              </a:lnSpc>
              <a:spcBef>
                <a:spcPts val="400"/>
              </a:spcBef>
            </a:pPr>
            <a:r>
              <a:rPr lang="en-US" dirty="0">
                <a:effectLst>
                  <a:glow rad="63500">
                    <a:schemeClr val="bg1">
                      <a:alpha val="74000"/>
                    </a:schemeClr>
                  </a:glow>
                </a:effectLst>
              </a:rPr>
              <a:t>Fax &amp; print servers</a:t>
            </a:r>
          </a:p>
          <a:p>
            <a:pPr>
              <a:lnSpc>
                <a:spcPct val="120000"/>
              </a:lnSpc>
              <a:spcBef>
                <a:spcPts val="400"/>
              </a:spcBef>
            </a:pPr>
            <a:r>
              <a:rPr lang="en-US" dirty="0">
                <a:effectLst>
                  <a:glow rad="63500">
                    <a:schemeClr val="bg1">
                      <a:alpha val="74000"/>
                    </a:schemeClr>
                  </a:glow>
                </a:effectLst>
              </a:rPr>
              <a:t>End-user computers</a:t>
            </a:r>
          </a:p>
          <a:p>
            <a:pPr>
              <a:lnSpc>
                <a:spcPct val="120000"/>
              </a:lnSpc>
              <a:spcBef>
                <a:spcPts val="400"/>
              </a:spcBef>
            </a:pPr>
            <a:r>
              <a:rPr lang="en-US" dirty="0">
                <a:effectLst>
                  <a:glow rad="63500">
                    <a:schemeClr val="bg1">
                      <a:alpha val="74000"/>
                    </a:schemeClr>
                  </a:glow>
                </a:effectLst>
              </a:rPr>
              <a:t>Issue tracking system</a:t>
            </a:r>
          </a:p>
        </p:txBody>
      </p:sp>
      <p:sp>
        <p:nvSpPr>
          <p:cNvPr id="4" name="Content Placeholder 3">
            <a:extLst>
              <a:ext uri="{FF2B5EF4-FFF2-40B4-BE49-F238E27FC236}">
                <a16:creationId xmlns:a16="http://schemas.microsoft.com/office/drawing/2014/main" id="{E594CCE9-03C9-604F-B8BD-9DA7887AC613}"/>
              </a:ext>
            </a:extLst>
          </p:cNvPr>
          <p:cNvSpPr>
            <a:spLocks noGrp="1"/>
          </p:cNvSpPr>
          <p:nvPr>
            <p:ph sz="half" idx="2"/>
          </p:nvPr>
        </p:nvSpPr>
        <p:spPr>
          <a:xfrm>
            <a:off x="6172200" y="2171327"/>
            <a:ext cx="5334000" cy="4509272"/>
          </a:xfrm>
        </p:spPr>
        <p:txBody>
          <a:bodyPr>
            <a:normAutofit fontScale="77500" lnSpcReduction="20000"/>
          </a:bodyPr>
          <a:lstStyle/>
          <a:p>
            <a:pPr>
              <a:lnSpc>
                <a:spcPct val="100000"/>
              </a:lnSpc>
            </a:pPr>
            <a:r>
              <a:rPr lang="en-US" dirty="0">
                <a:effectLst>
                  <a:glow rad="63500">
                    <a:schemeClr val="bg1">
                      <a:alpha val="74000"/>
                    </a:schemeClr>
                  </a:glow>
                </a:effectLst>
              </a:rPr>
              <a:t>Update maintenance tables/dictionaries</a:t>
            </a:r>
          </a:p>
          <a:p>
            <a:pPr lvl="1">
              <a:lnSpc>
                <a:spcPct val="100000"/>
              </a:lnSpc>
            </a:pPr>
            <a:r>
              <a:rPr lang="en-US" dirty="0">
                <a:effectLst>
                  <a:glow rad="63500">
                    <a:schemeClr val="bg1">
                      <a:alpha val="74000"/>
                    </a:schemeClr>
                  </a:glow>
                </a:effectLst>
              </a:rPr>
              <a:t>Orders, tests, instruments, comments, rules</a:t>
            </a:r>
          </a:p>
          <a:p>
            <a:pPr lvl="1">
              <a:lnSpc>
                <a:spcPct val="100000"/>
              </a:lnSpc>
            </a:pPr>
            <a:r>
              <a:rPr lang="en-US" dirty="0">
                <a:effectLst>
                  <a:glow rad="63500">
                    <a:schemeClr val="bg1">
                      <a:alpha val="74000"/>
                    </a:schemeClr>
                  </a:glow>
                </a:effectLst>
              </a:rPr>
              <a:t>Personnel and location information</a:t>
            </a:r>
          </a:p>
          <a:p>
            <a:pPr lvl="1">
              <a:lnSpc>
                <a:spcPct val="100000"/>
              </a:lnSpc>
            </a:pPr>
            <a:r>
              <a:rPr lang="en-US" dirty="0">
                <a:effectLst>
                  <a:glow rad="63500">
                    <a:schemeClr val="bg1">
                      <a:alpha val="74000"/>
                    </a:schemeClr>
                  </a:glow>
                </a:effectLst>
              </a:rPr>
              <a:t>Interface mappings</a:t>
            </a:r>
          </a:p>
          <a:p>
            <a:pPr>
              <a:lnSpc>
                <a:spcPct val="100000"/>
              </a:lnSpc>
            </a:pPr>
            <a:r>
              <a:rPr lang="en-US" dirty="0">
                <a:effectLst>
                  <a:glow rad="63500">
                    <a:schemeClr val="bg1">
                      <a:alpha val="74000"/>
                    </a:schemeClr>
                  </a:glow>
                </a:effectLst>
              </a:rPr>
              <a:t>Train users</a:t>
            </a:r>
          </a:p>
          <a:p>
            <a:pPr>
              <a:lnSpc>
                <a:spcPct val="100000"/>
              </a:lnSpc>
            </a:pPr>
            <a:r>
              <a:rPr lang="en-US" dirty="0">
                <a:effectLst>
                  <a:glow rad="63500">
                    <a:schemeClr val="bg1">
                      <a:alpha val="74000"/>
                    </a:schemeClr>
                  </a:glow>
                </a:effectLst>
              </a:rPr>
              <a:t>Resolve user problems (24/7)</a:t>
            </a:r>
          </a:p>
          <a:p>
            <a:pPr>
              <a:lnSpc>
                <a:spcPct val="100000"/>
              </a:lnSpc>
            </a:pPr>
            <a:r>
              <a:rPr lang="en-US" dirty="0">
                <a:effectLst>
                  <a:glow rad="63500">
                    <a:schemeClr val="bg1">
                      <a:alpha val="74000"/>
                    </a:schemeClr>
                  </a:glow>
                </a:effectLst>
              </a:rPr>
              <a:t>Resolve system/interface errors (24/7)</a:t>
            </a:r>
          </a:p>
          <a:p>
            <a:pPr>
              <a:lnSpc>
                <a:spcPct val="100000"/>
              </a:lnSpc>
            </a:pPr>
            <a:r>
              <a:rPr lang="en-US" dirty="0">
                <a:effectLst>
                  <a:glow rad="63500">
                    <a:schemeClr val="bg1">
                      <a:alpha val="74000"/>
                    </a:schemeClr>
                  </a:glow>
                </a:effectLst>
              </a:rPr>
              <a:t>Schedule &amp; install software/fixes/upgrades</a:t>
            </a:r>
          </a:p>
          <a:p>
            <a:pPr>
              <a:lnSpc>
                <a:spcPct val="100000"/>
              </a:lnSpc>
            </a:pPr>
            <a:r>
              <a:rPr lang="en-US" dirty="0">
                <a:effectLst>
                  <a:glow rad="63500">
                    <a:schemeClr val="bg1">
                      <a:alpha val="74000"/>
                    </a:schemeClr>
                  </a:glow>
                </a:effectLst>
              </a:rPr>
              <a:t>Change management and testing</a:t>
            </a:r>
          </a:p>
          <a:p>
            <a:pPr>
              <a:lnSpc>
                <a:spcPct val="100000"/>
              </a:lnSpc>
            </a:pPr>
            <a:r>
              <a:rPr lang="en-US" dirty="0">
                <a:effectLst>
                  <a:glow rad="63500">
                    <a:schemeClr val="bg1">
                      <a:alpha val="74000"/>
                    </a:schemeClr>
                  </a:glow>
                </a:effectLst>
              </a:rPr>
              <a:t>Backup and restore/rebuild/verify</a:t>
            </a:r>
          </a:p>
          <a:p>
            <a:pPr>
              <a:lnSpc>
                <a:spcPct val="100000"/>
              </a:lnSpc>
            </a:pPr>
            <a:r>
              <a:rPr lang="en-US" dirty="0">
                <a:effectLst>
                  <a:glow rad="63500">
                    <a:schemeClr val="bg1">
                      <a:alpha val="74000"/>
                    </a:schemeClr>
                  </a:glow>
                </a:effectLst>
              </a:rPr>
              <a:t>Regular checks for correct operation</a:t>
            </a:r>
          </a:p>
          <a:p>
            <a:pPr>
              <a:lnSpc>
                <a:spcPct val="100000"/>
              </a:lnSpc>
            </a:pPr>
            <a:r>
              <a:rPr lang="en-US" dirty="0">
                <a:effectLst>
                  <a:glow rad="63500">
                    <a:schemeClr val="bg1">
                      <a:alpha val="74000"/>
                    </a:schemeClr>
                  </a:glow>
                </a:effectLst>
              </a:rPr>
              <a:t>Operational reporting &amp; data extracts</a:t>
            </a:r>
          </a:p>
        </p:txBody>
      </p:sp>
      <p:sp>
        <p:nvSpPr>
          <p:cNvPr id="6" name="Rounded Rectangle 5">
            <a:extLst>
              <a:ext uri="{FF2B5EF4-FFF2-40B4-BE49-F238E27FC236}">
                <a16:creationId xmlns:a16="http://schemas.microsoft.com/office/drawing/2014/main" id="{1B01CAD1-FEC9-7A43-A84E-BF0432140ACA}"/>
              </a:ext>
            </a:extLst>
          </p:cNvPr>
          <p:cNvSpPr/>
          <p:nvPr/>
        </p:nvSpPr>
        <p:spPr>
          <a:xfrm>
            <a:off x="2100652" y="1469852"/>
            <a:ext cx="1738184" cy="57347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Systems</a:t>
            </a:r>
          </a:p>
        </p:txBody>
      </p:sp>
      <p:sp>
        <p:nvSpPr>
          <p:cNvPr id="9" name="Rounded Rectangle 8">
            <a:extLst>
              <a:ext uri="{FF2B5EF4-FFF2-40B4-BE49-F238E27FC236}">
                <a16:creationId xmlns:a16="http://schemas.microsoft.com/office/drawing/2014/main" id="{E65F453D-F394-C049-9751-80D6B3A57C00}"/>
              </a:ext>
            </a:extLst>
          </p:cNvPr>
          <p:cNvSpPr/>
          <p:nvPr/>
        </p:nvSpPr>
        <p:spPr>
          <a:xfrm>
            <a:off x="7681785" y="1469851"/>
            <a:ext cx="1738184" cy="57347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Tasks</a:t>
            </a:r>
          </a:p>
        </p:txBody>
      </p:sp>
      <p:sp>
        <p:nvSpPr>
          <p:cNvPr id="10" name="TextBox 9">
            <a:extLst>
              <a:ext uri="{FF2B5EF4-FFF2-40B4-BE49-F238E27FC236}">
                <a16:creationId xmlns:a16="http://schemas.microsoft.com/office/drawing/2014/main" id="{7C904696-47EE-2A4B-9D82-AAFDE416144B}"/>
              </a:ext>
            </a:extLst>
          </p:cNvPr>
          <p:cNvSpPr txBox="1"/>
          <p:nvPr/>
        </p:nvSpPr>
        <p:spPr>
          <a:xfrm>
            <a:off x="4676082" y="6509441"/>
            <a:ext cx="2269532" cy="276999"/>
          </a:xfrm>
          <a:prstGeom prst="rect">
            <a:avLst/>
          </a:prstGeom>
          <a:noFill/>
        </p:spPr>
        <p:txBody>
          <a:bodyPr wrap="none" rtlCol="0">
            <a:spAutoFit/>
          </a:bodyPr>
          <a:lstStyle/>
          <a:p>
            <a:pPr algn="ctr"/>
            <a:r>
              <a:rPr lang="en-US" sz="1200" dirty="0">
                <a:hlinkClick r:id="rId4"/>
              </a:rPr>
              <a:t>Image by </a:t>
            </a:r>
            <a:r>
              <a:rPr lang="en-US" sz="1200" dirty="0" err="1">
                <a:hlinkClick r:id="rId4"/>
              </a:rPr>
              <a:t>macrovector</a:t>
            </a:r>
            <a:r>
              <a:rPr lang="en-US" sz="1200" dirty="0"/>
              <a:t> on </a:t>
            </a:r>
            <a:r>
              <a:rPr lang="en-US" sz="1200" dirty="0" err="1"/>
              <a:t>Freepik</a:t>
            </a:r>
            <a:endParaRPr lang="en-US" sz="1200" dirty="0"/>
          </a:p>
        </p:txBody>
      </p:sp>
      <p:sp>
        <p:nvSpPr>
          <p:cNvPr id="12" name="TextBox 11">
            <a:extLst>
              <a:ext uri="{FF2B5EF4-FFF2-40B4-BE49-F238E27FC236}">
                <a16:creationId xmlns:a16="http://schemas.microsoft.com/office/drawing/2014/main" id="{100C6184-4672-736F-13D5-8973F453733C}"/>
              </a:ext>
            </a:extLst>
          </p:cNvPr>
          <p:cNvSpPr txBox="1"/>
          <p:nvPr/>
        </p:nvSpPr>
        <p:spPr>
          <a:xfrm>
            <a:off x="8182708" y="5040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457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8503-EE50-7F46-90CF-DB09C0576914}"/>
              </a:ext>
            </a:extLst>
          </p:cNvPr>
          <p:cNvSpPr>
            <a:spLocks noGrp="1"/>
          </p:cNvSpPr>
          <p:nvPr>
            <p:ph type="title"/>
          </p:nvPr>
        </p:nvSpPr>
        <p:spPr/>
        <p:txBody>
          <a:bodyPr/>
          <a:lstStyle/>
          <a:p>
            <a:r>
              <a:rPr lang="en-US" b="1" dirty="0"/>
              <a:t>Pathology IT application management group</a:t>
            </a:r>
          </a:p>
        </p:txBody>
      </p:sp>
      <p:sp>
        <p:nvSpPr>
          <p:cNvPr id="3" name="Content Placeholder 2">
            <a:extLst>
              <a:ext uri="{FF2B5EF4-FFF2-40B4-BE49-F238E27FC236}">
                <a16:creationId xmlns:a16="http://schemas.microsoft.com/office/drawing/2014/main" id="{974F9EB5-750B-9D41-8999-409C416E5F8A}"/>
              </a:ext>
            </a:extLst>
          </p:cNvPr>
          <p:cNvSpPr>
            <a:spLocks noGrp="1"/>
          </p:cNvSpPr>
          <p:nvPr>
            <p:ph idx="1"/>
          </p:nvPr>
        </p:nvSpPr>
        <p:spPr>
          <a:xfrm>
            <a:off x="838198" y="1825625"/>
            <a:ext cx="10243459" cy="4667250"/>
          </a:xfrm>
        </p:spPr>
        <p:txBody>
          <a:bodyPr>
            <a:normAutofit/>
          </a:bodyPr>
          <a:lstStyle/>
          <a:p>
            <a:r>
              <a:rPr lang="en-US" dirty="0"/>
              <a:t>Application support</a:t>
            </a:r>
          </a:p>
          <a:p>
            <a:pPr lvl="1"/>
            <a:r>
              <a:rPr lang="en-US" dirty="0"/>
              <a:t>Pathology software applications</a:t>
            </a:r>
          </a:p>
          <a:p>
            <a:pPr lvl="1"/>
            <a:r>
              <a:rPr lang="en-US" dirty="0"/>
              <a:t>Sysadmin and network admin </a:t>
            </a:r>
            <a:br>
              <a:rPr lang="en-US" dirty="0"/>
            </a:br>
            <a:r>
              <a:rPr lang="en-US" dirty="0"/>
              <a:t>by central IT</a:t>
            </a:r>
          </a:p>
          <a:p>
            <a:r>
              <a:rPr lang="en-US" dirty="0"/>
              <a:t>Makeup</a:t>
            </a:r>
          </a:p>
          <a:p>
            <a:pPr lvl="1"/>
            <a:r>
              <a:rPr lang="en-US" dirty="0"/>
              <a:t>Combination of IT and med tech</a:t>
            </a:r>
          </a:p>
          <a:p>
            <a:r>
              <a:rPr lang="en-US" dirty="0"/>
              <a:t>Governance</a:t>
            </a:r>
          </a:p>
          <a:p>
            <a:pPr lvl="1"/>
            <a:r>
              <a:rPr lang="en-US" dirty="0"/>
              <a:t>Pathology dept. vs. hospital IT</a:t>
            </a:r>
          </a:p>
          <a:p>
            <a:pPr lvl="1"/>
            <a:r>
              <a:rPr lang="en-US" dirty="0"/>
              <a:t>Changing with consolidation </a:t>
            </a:r>
            <a:br>
              <a:rPr lang="en-US" dirty="0"/>
            </a:br>
            <a:r>
              <a:rPr lang="en-US" dirty="0"/>
              <a:t>of EHR software</a:t>
            </a:r>
          </a:p>
          <a:p>
            <a:pPr lvl="1"/>
            <a:r>
              <a:rPr lang="en-US" dirty="0"/>
              <a:t>Specifics of governance matter less than focus, makeup, and collaboration</a:t>
            </a:r>
          </a:p>
        </p:txBody>
      </p:sp>
      <p:sp>
        <p:nvSpPr>
          <p:cNvPr id="4" name="Rounded Rectangle 3">
            <a:extLst>
              <a:ext uri="{FF2B5EF4-FFF2-40B4-BE49-F238E27FC236}">
                <a16:creationId xmlns:a16="http://schemas.microsoft.com/office/drawing/2014/main" id="{F4F22067-84FD-8542-8C10-86B32AD9A6D4}"/>
              </a:ext>
            </a:extLst>
          </p:cNvPr>
          <p:cNvSpPr/>
          <p:nvPr/>
        </p:nvSpPr>
        <p:spPr>
          <a:xfrm>
            <a:off x="7127310" y="3145348"/>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IT Admin</a:t>
            </a:r>
          </a:p>
        </p:txBody>
      </p:sp>
      <p:sp>
        <p:nvSpPr>
          <p:cNvPr id="5" name="Rounded Rectangle 4">
            <a:extLst>
              <a:ext uri="{FF2B5EF4-FFF2-40B4-BE49-F238E27FC236}">
                <a16:creationId xmlns:a16="http://schemas.microsoft.com/office/drawing/2014/main" id="{83E0ADED-D8FE-A543-AB4B-C6B01D05DD0A}"/>
              </a:ext>
            </a:extLst>
          </p:cNvPr>
          <p:cNvSpPr/>
          <p:nvPr/>
        </p:nvSpPr>
        <p:spPr>
          <a:xfrm>
            <a:off x="7127310" y="402425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IT Super</a:t>
            </a:r>
          </a:p>
        </p:txBody>
      </p:sp>
      <p:sp>
        <p:nvSpPr>
          <p:cNvPr id="6" name="Rounded Rectangle 5">
            <a:extLst>
              <a:ext uri="{FF2B5EF4-FFF2-40B4-BE49-F238E27FC236}">
                <a16:creationId xmlns:a16="http://schemas.microsoft.com/office/drawing/2014/main" id="{0078C93E-7469-D541-A348-E4ED3D403D7E}"/>
              </a:ext>
            </a:extLst>
          </p:cNvPr>
          <p:cNvSpPr/>
          <p:nvPr/>
        </p:nvSpPr>
        <p:spPr>
          <a:xfrm>
            <a:off x="7127310" y="490316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Techs</a:t>
            </a:r>
          </a:p>
        </p:txBody>
      </p:sp>
      <p:sp>
        <p:nvSpPr>
          <p:cNvPr id="7" name="Rounded Rectangle 6">
            <a:extLst>
              <a:ext uri="{FF2B5EF4-FFF2-40B4-BE49-F238E27FC236}">
                <a16:creationId xmlns:a16="http://schemas.microsoft.com/office/drawing/2014/main" id="{2D04DBC3-0ABE-2347-82DF-B04A4405017F}"/>
              </a:ext>
            </a:extLst>
          </p:cNvPr>
          <p:cNvSpPr/>
          <p:nvPr/>
        </p:nvSpPr>
        <p:spPr>
          <a:xfrm>
            <a:off x="9325628" y="3145348"/>
            <a:ext cx="1421704"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Lab Director</a:t>
            </a:r>
          </a:p>
        </p:txBody>
      </p:sp>
      <p:sp>
        <p:nvSpPr>
          <p:cNvPr id="10" name="Rounded Rectangle 9">
            <a:extLst>
              <a:ext uri="{FF2B5EF4-FFF2-40B4-BE49-F238E27FC236}">
                <a16:creationId xmlns:a16="http://schemas.microsoft.com/office/drawing/2014/main" id="{F1AD5F6F-E630-AE41-909A-128ECA03FD8C}"/>
              </a:ext>
            </a:extLst>
          </p:cNvPr>
          <p:cNvSpPr/>
          <p:nvPr/>
        </p:nvSpPr>
        <p:spPr>
          <a:xfrm>
            <a:off x="9232362" y="4024256"/>
            <a:ext cx="1608236"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Pathologists*</a:t>
            </a:r>
          </a:p>
        </p:txBody>
      </p:sp>
      <p:cxnSp>
        <p:nvCxnSpPr>
          <p:cNvPr id="12" name="Straight Arrow Connector 11">
            <a:extLst>
              <a:ext uri="{FF2B5EF4-FFF2-40B4-BE49-F238E27FC236}">
                <a16:creationId xmlns:a16="http://schemas.microsoft.com/office/drawing/2014/main" id="{AED9DB25-53FF-5D46-9D2C-FF40BF3D9B31}"/>
              </a:ext>
            </a:extLst>
          </p:cNvPr>
          <p:cNvCxnSpPr>
            <a:stCxn id="4" idx="2"/>
            <a:endCxn id="5" idx="0"/>
          </p:cNvCxnSpPr>
          <p:nvPr/>
        </p:nvCxnSpPr>
        <p:spPr>
          <a:xfrm>
            <a:off x="7747348" y="3608811"/>
            <a:ext cx="0" cy="415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230EE5-40B0-904C-A148-2C9705AE7A68}"/>
              </a:ext>
            </a:extLst>
          </p:cNvPr>
          <p:cNvCxnSpPr>
            <a:cxnSpLocks/>
            <a:stCxn id="5" idx="2"/>
            <a:endCxn id="6" idx="0"/>
          </p:cNvCxnSpPr>
          <p:nvPr/>
        </p:nvCxnSpPr>
        <p:spPr>
          <a:xfrm>
            <a:off x="7747348" y="4487719"/>
            <a:ext cx="0" cy="415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C9833B-E453-564B-87E7-FBEBBDEFD0AC}"/>
              </a:ext>
            </a:extLst>
          </p:cNvPr>
          <p:cNvCxnSpPr>
            <a:cxnSpLocks/>
            <a:stCxn id="7" idx="2"/>
            <a:endCxn id="10" idx="0"/>
          </p:cNvCxnSpPr>
          <p:nvPr/>
        </p:nvCxnSpPr>
        <p:spPr>
          <a:xfrm>
            <a:off x="10036480" y="3608811"/>
            <a:ext cx="0" cy="415445"/>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9D896A5-87EF-164C-BE43-9405E6F5B9D0}"/>
              </a:ext>
            </a:extLst>
          </p:cNvPr>
          <p:cNvCxnSpPr>
            <a:stCxn id="4" idx="3"/>
            <a:endCxn id="7" idx="1"/>
          </p:cNvCxnSpPr>
          <p:nvPr/>
        </p:nvCxnSpPr>
        <p:spPr>
          <a:xfrm>
            <a:off x="8367386" y="3377080"/>
            <a:ext cx="958242"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C3538C-233F-9B47-85E4-197588E98481}"/>
              </a:ext>
            </a:extLst>
          </p:cNvPr>
          <p:cNvCxnSpPr>
            <a:cxnSpLocks/>
            <a:stCxn id="5" idx="3"/>
            <a:endCxn id="10" idx="1"/>
          </p:cNvCxnSpPr>
          <p:nvPr/>
        </p:nvCxnSpPr>
        <p:spPr>
          <a:xfrm>
            <a:off x="8367386" y="4255988"/>
            <a:ext cx="864976"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50311E-BC80-BC42-B93A-33848BA45762}"/>
              </a:ext>
            </a:extLst>
          </p:cNvPr>
          <p:cNvSpPr txBox="1"/>
          <p:nvPr/>
        </p:nvSpPr>
        <p:spPr>
          <a:xfrm>
            <a:off x="7143144" y="2451052"/>
            <a:ext cx="1208408" cy="461665"/>
          </a:xfrm>
          <a:prstGeom prst="rect">
            <a:avLst/>
          </a:prstGeom>
          <a:noFill/>
        </p:spPr>
        <p:txBody>
          <a:bodyPr wrap="none" rtlCol="0">
            <a:spAutoFit/>
          </a:bodyPr>
          <a:lstStyle/>
          <a:p>
            <a:pPr algn="ctr"/>
            <a:r>
              <a:rPr lang="en-US" sz="2400" dirty="0"/>
              <a:t>Hospital</a:t>
            </a:r>
          </a:p>
        </p:txBody>
      </p:sp>
      <p:sp>
        <p:nvSpPr>
          <p:cNvPr id="23" name="TextBox 22">
            <a:extLst>
              <a:ext uri="{FF2B5EF4-FFF2-40B4-BE49-F238E27FC236}">
                <a16:creationId xmlns:a16="http://schemas.microsoft.com/office/drawing/2014/main" id="{F8436913-F358-0241-8323-4A14C4986516}"/>
              </a:ext>
            </a:extLst>
          </p:cNvPr>
          <p:cNvSpPr txBox="1"/>
          <p:nvPr/>
        </p:nvSpPr>
        <p:spPr>
          <a:xfrm>
            <a:off x="9446895" y="2451052"/>
            <a:ext cx="1179170" cy="461665"/>
          </a:xfrm>
          <a:prstGeom prst="rect">
            <a:avLst/>
          </a:prstGeom>
          <a:noFill/>
        </p:spPr>
        <p:txBody>
          <a:bodyPr wrap="none" rtlCol="0">
            <a:spAutoFit/>
          </a:bodyPr>
          <a:lstStyle/>
          <a:p>
            <a:pPr algn="ctr"/>
            <a:r>
              <a:rPr lang="en-US" sz="2400" dirty="0"/>
              <a:t>Medical</a:t>
            </a:r>
          </a:p>
        </p:txBody>
      </p:sp>
      <p:sp>
        <p:nvSpPr>
          <p:cNvPr id="24" name="TextBox 23">
            <a:extLst>
              <a:ext uri="{FF2B5EF4-FFF2-40B4-BE49-F238E27FC236}">
                <a16:creationId xmlns:a16="http://schemas.microsoft.com/office/drawing/2014/main" id="{30716E30-B4C6-DD41-81AD-D6B9568D4AD0}"/>
              </a:ext>
            </a:extLst>
          </p:cNvPr>
          <p:cNvSpPr txBox="1"/>
          <p:nvPr/>
        </p:nvSpPr>
        <p:spPr>
          <a:xfrm>
            <a:off x="7036022" y="1983098"/>
            <a:ext cx="3726406" cy="461665"/>
          </a:xfrm>
          <a:prstGeom prst="rect">
            <a:avLst/>
          </a:prstGeom>
          <a:noFill/>
        </p:spPr>
        <p:txBody>
          <a:bodyPr wrap="none" rtlCol="0">
            <a:spAutoFit/>
          </a:bodyPr>
          <a:lstStyle/>
          <a:p>
            <a:pPr algn="ctr"/>
            <a:r>
              <a:rPr lang="en-US" sz="2400" dirty="0"/>
              <a:t>Laboratory IT administration</a:t>
            </a:r>
          </a:p>
        </p:txBody>
      </p:sp>
    </p:spTree>
    <p:extLst>
      <p:ext uri="{BB962C8B-B14F-4D97-AF65-F5344CB8AC3E}">
        <p14:creationId xmlns:p14="http://schemas.microsoft.com/office/powerpoint/2010/main" val="309616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8503-EE50-7F46-90CF-DB09C0576914}"/>
              </a:ext>
            </a:extLst>
          </p:cNvPr>
          <p:cNvSpPr>
            <a:spLocks noGrp="1"/>
          </p:cNvSpPr>
          <p:nvPr>
            <p:ph type="title"/>
          </p:nvPr>
        </p:nvSpPr>
        <p:spPr/>
        <p:txBody>
          <a:bodyPr/>
          <a:lstStyle/>
          <a:p>
            <a:r>
              <a:rPr lang="en-US" b="1" dirty="0"/>
              <a:t>Pathology IT application management group</a:t>
            </a:r>
          </a:p>
        </p:txBody>
      </p:sp>
      <p:sp>
        <p:nvSpPr>
          <p:cNvPr id="3" name="Content Placeholder 2">
            <a:extLst>
              <a:ext uri="{FF2B5EF4-FFF2-40B4-BE49-F238E27FC236}">
                <a16:creationId xmlns:a16="http://schemas.microsoft.com/office/drawing/2014/main" id="{974F9EB5-750B-9D41-8999-409C416E5F8A}"/>
              </a:ext>
            </a:extLst>
          </p:cNvPr>
          <p:cNvSpPr>
            <a:spLocks noGrp="1"/>
          </p:cNvSpPr>
          <p:nvPr>
            <p:ph idx="1"/>
          </p:nvPr>
        </p:nvSpPr>
        <p:spPr>
          <a:xfrm>
            <a:off x="838198" y="1825625"/>
            <a:ext cx="10515600" cy="4667250"/>
          </a:xfrm>
        </p:spPr>
        <p:txBody>
          <a:bodyPr>
            <a:normAutofit/>
          </a:bodyPr>
          <a:lstStyle/>
          <a:p>
            <a:r>
              <a:rPr lang="en-US" dirty="0"/>
              <a:t>Application management</a:t>
            </a:r>
          </a:p>
          <a:p>
            <a:pPr lvl="1"/>
            <a:r>
              <a:rPr lang="en-US" dirty="0"/>
              <a:t>Pathology software applications</a:t>
            </a:r>
          </a:p>
          <a:p>
            <a:pPr lvl="1"/>
            <a:r>
              <a:rPr lang="en-US" dirty="0"/>
              <a:t>Sysadmin and network admin </a:t>
            </a:r>
            <a:br>
              <a:rPr lang="en-US" dirty="0"/>
            </a:br>
            <a:r>
              <a:rPr lang="en-US" dirty="0"/>
              <a:t>by central IT</a:t>
            </a:r>
          </a:p>
          <a:p>
            <a:r>
              <a:rPr lang="en-US" dirty="0"/>
              <a:t>Makeup</a:t>
            </a:r>
          </a:p>
          <a:p>
            <a:pPr lvl="1"/>
            <a:r>
              <a:rPr lang="en-US" dirty="0"/>
              <a:t>Combination of IT and med tech</a:t>
            </a:r>
          </a:p>
          <a:p>
            <a:r>
              <a:rPr lang="en-US" dirty="0"/>
              <a:t>Governance</a:t>
            </a:r>
          </a:p>
          <a:p>
            <a:pPr lvl="1"/>
            <a:r>
              <a:rPr lang="en-US" dirty="0"/>
              <a:t>Pathology dept. vs. hospital IT</a:t>
            </a:r>
          </a:p>
          <a:p>
            <a:pPr lvl="1"/>
            <a:r>
              <a:rPr lang="en-US" dirty="0"/>
              <a:t>Changing with consolidation </a:t>
            </a:r>
            <a:br>
              <a:rPr lang="en-US" dirty="0"/>
            </a:br>
            <a:r>
              <a:rPr lang="en-US" dirty="0"/>
              <a:t>of EHR software</a:t>
            </a:r>
          </a:p>
          <a:p>
            <a:pPr lvl="1"/>
            <a:r>
              <a:rPr lang="en-US" dirty="0"/>
              <a:t>Specifics of governance matter less than focus, makeup, and collaboration</a:t>
            </a:r>
          </a:p>
        </p:txBody>
      </p:sp>
      <p:sp>
        <p:nvSpPr>
          <p:cNvPr id="4" name="Rounded Rectangle 3">
            <a:extLst>
              <a:ext uri="{FF2B5EF4-FFF2-40B4-BE49-F238E27FC236}">
                <a16:creationId xmlns:a16="http://schemas.microsoft.com/office/drawing/2014/main" id="{F4F22067-84FD-8542-8C10-86B32AD9A6D4}"/>
              </a:ext>
            </a:extLst>
          </p:cNvPr>
          <p:cNvSpPr/>
          <p:nvPr/>
        </p:nvSpPr>
        <p:spPr>
          <a:xfrm>
            <a:off x="7127310" y="3145348"/>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Lab Admin</a:t>
            </a:r>
          </a:p>
        </p:txBody>
      </p:sp>
      <p:sp>
        <p:nvSpPr>
          <p:cNvPr id="5" name="Rounded Rectangle 4">
            <a:extLst>
              <a:ext uri="{FF2B5EF4-FFF2-40B4-BE49-F238E27FC236}">
                <a16:creationId xmlns:a16="http://schemas.microsoft.com/office/drawing/2014/main" id="{83E0ADED-D8FE-A543-AB4B-C6B01D05DD0A}"/>
              </a:ext>
            </a:extLst>
          </p:cNvPr>
          <p:cNvSpPr/>
          <p:nvPr/>
        </p:nvSpPr>
        <p:spPr>
          <a:xfrm>
            <a:off x="7127310" y="402425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Lab Super</a:t>
            </a:r>
          </a:p>
        </p:txBody>
      </p:sp>
      <p:sp>
        <p:nvSpPr>
          <p:cNvPr id="6" name="Rounded Rectangle 5">
            <a:extLst>
              <a:ext uri="{FF2B5EF4-FFF2-40B4-BE49-F238E27FC236}">
                <a16:creationId xmlns:a16="http://schemas.microsoft.com/office/drawing/2014/main" id="{0078C93E-7469-D541-A348-E4ED3D403D7E}"/>
              </a:ext>
            </a:extLst>
          </p:cNvPr>
          <p:cNvSpPr/>
          <p:nvPr/>
        </p:nvSpPr>
        <p:spPr>
          <a:xfrm>
            <a:off x="7127310" y="4903166"/>
            <a:ext cx="1240076" cy="4634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Techs</a:t>
            </a:r>
          </a:p>
        </p:txBody>
      </p:sp>
      <p:sp>
        <p:nvSpPr>
          <p:cNvPr id="7" name="Rounded Rectangle 6">
            <a:extLst>
              <a:ext uri="{FF2B5EF4-FFF2-40B4-BE49-F238E27FC236}">
                <a16:creationId xmlns:a16="http://schemas.microsoft.com/office/drawing/2014/main" id="{2D04DBC3-0ABE-2347-82DF-B04A4405017F}"/>
              </a:ext>
            </a:extLst>
          </p:cNvPr>
          <p:cNvSpPr/>
          <p:nvPr/>
        </p:nvSpPr>
        <p:spPr>
          <a:xfrm>
            <a:off x="9325628" y="3145348"/>
            <a:ext cx="1421704"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Lab Director</a:t>
            </a:r>
          </a:p>
        </p:txBody>
      </p:sp>
      <p:sp>
        <p:nvSpPr>
          <p:cNvPr id="10" name="Rounded Rectangle 9">
            <a:extLst>
              <a:ext uri="{FF2B5EF4-FFF2-40B4-BE49-F238E27FC236}">
                <a16:creationId xmlns:a16="http://schemas.microsoft.com/office/drawing/2014/main" id="{F1AD5F6F-E630-AE41-909A-128ECA03FD8C}"/>
              </a:ext>
            </a:extLst>
          </p:cNvPr>
          <p:cNvSpPr/>
          <p:nvPr/>
        </p:nvSpPr>
        <p:spPr>
          <a:xfrm>
            <a:off x="9232362" y="4024256"/>
            <a:ext cx="1608236" cy="46346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Pathologists*</a:t>
            </a:r>
          </a:p>
        </p:txBody>
      </p:sp>
      <p:cxnSp>
        <p:nvCxnSpPr>
          <p:cNvPr id="12" name="Straight Arrow Connector 11">
            <a:extLst>
              <a:ext uri="{FF2B5EF4-FFF2-40B4-BE49-F238E27FC236}">
                <a16:creationId xmlns:a16="http://schemas.microsoft.com/office/drawing/2014/main" id="{AED9DB25-53FF-5D46-9D2C-FF40BF3D9B31}"/>
              </a:ext>
            </a:extLst>
          </p:cNvPr>
          <p:cNvCxnSpPr>
            <a:stCxn id="4" idx="2"/>
            <a:endCxn id="5" idx="0"/>
          </p:cNvCxnSpPr>
          <p:nvPr/>
        </p:nvCxnSpPr>
        <p:spPr>
          <a:xfrm>
            <a:off x="7747348" y="3608811"/>
            <a:ext cx="0" cy="415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230EE5-40B0-904C-A148-2C9705AE7A68}"/>
              </a:ext>
            </a:extLst>
          </p:cNvPr>
          <p:cNvCxnSpPr>
            <a:cxnSpLocks/>
            <a:stCxn id="5" idx="2"/>
            <a:endCxn id="6" idx="0"/>
          </p:cNvCxnSpPr>
          <p:nvPr/>
        </p:nvCxnSpPr>
        <p:spPr>
          <a:xfrm>
            <a:off x="7747348" y="4487719"/>
            <a:ext cx="0" cy="415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C9833B-E453-564B-87E7-FBEBBDEFD0AC}"/>
              </a:ext>
            </a:extLst>
          </p:cNvPr>
          <p:cNvCxnSpPr>
            <a:cxnSpLocks/>
            <a:stCxn id="7" idx="2"/>
            <a:endCxn id="10" idx="0"/>
          </p:cNvCxnSpPr>
          <p:nvPr/>
        </p:nvCxnSpPr>
        <p:spPr>
          <a:xfrm>
            <a:off x="10036480" y="3608811"/>
            <a:ext cx="0" cy="415445"/>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9D896A5-87EF-164C-BE43-9405E6F5B9D0}"/>
              </a:ext>
            </a:extLst>
          </p:cNvPr>
          <p:cNvCxnSpPr>
            <a:stCxn id="4" idx="3"/>
            <a:endCxn id="7" idx="1"/>
          </p:cNvCxnSpPr>
          <p:nvPr/>
        </p:nvCxnSpPr>
        <p:spPr>
          <a:xfrm>
            <a:off x="8367386" y="3377080"/>
            <a:ext cx="958242"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C3538C-233F-9B47-85E4-197588E98481}"/>
              </a:ext>
            </a:extLst>
          </p:cNvPr>
          <p:cNvCxnSpPr>
            <a:cxnSpLocks/>
            <a:stCxn id="5" idx="3"/>
            <a:endCxn id="10" idx="1"/>
          </p:cNvCxnSpPr>
          <p:nvPr/>
        </p:nvCxnSpPr>
        <p:spPr>
          <a:xfrm>
            <a:off x="8367386" y="4255988"/>
            <a:ext cx="864976" cy="0"/>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50311E-BC80-BC42-B93A-33848BA45762}"/>
              </a:ext>
            </a:extLst>
          </p:cNvPr>
          <p:cNvSpPr txBox="1"/>
          <p:nvPr/>
        </p:nvSpPr>
        <p:spPr>
          <a:xfrm>
            <a:off x="7143144" y="2451052"/>
            <a:ext cx="1208408" cy="461665"/>
          </a:xfrm>
          <a:prstGeom prst="rect">
            <a:avLst/>
          </a:prstGeom>
          <a:noFill/>
        </p:spPr>
        <p:txBody>
          <a:bodyPr wrap="none" rtlCol="0">
            <a:spAutoFit/>
          </a:bodyPr>
          <a:lstStyle/>
          <a:p>
            <a:pPr algn="ctr"/>
            <a:r>
              <a:rPr lang="en-US" sz="2400" dirty="0"/>
              <a:t>Hospital</a:t>
            </a:r>
          </a:p>
        </p:txBody>
      </p:sp>
      <p:sp>
        <p:nvSpPr>
          <p:cNvPr id="23" name="TextBox 22">
            <a:extLst>
              <a:ext uri="{FF2B5EF4-FFF2-40B4-BE49-F238E27FC236}">
                <a16:creationId xmlns:a16="http://schemas.microsoft.com/office/drawing/2014/main" id="{F8436913-F358-0241-8323-4A14C4986516}"/>
              </a:ext>
            </a:extLst>
          </p:cNvPr>
          <p:cNvSpPr txBox="1"/>
          <p:nvPr/>
        </p:nvSpPr>
        <p:spPr>
          <a:xfrm>
            <a:off x="9446895" y="2451052"/>
            <a:ext cx="1179170" cy="461665"/>
          </a:xfrm>
          <a:prstGeom prst="rect">
            <a:avLst/>
          </a:prstGeom>
          <a:noFill/>
        </p:spPr>
        <p:txBody>
          <a:bodyPr wrap="none" rtlCol="0">
            <a:spAutoFit/>
          </a:bodyPr>
          <a:lstStyle/>
          <a:p>
            <a:pPr algn="ctr"/>
            <a:r>
              <a:rPr lang="en-US" sz="2400" dirty="0"/>
              <a:t>Medical</a:t>
            </a:r>
          </a:p>
        </p:txBody>
      </p:sp>
      <p:sp>
        <p:nvSpPr>
          <p:cNvPr id="24" name="TextBox 23">
            <a:extLst>
              <a:ext uri="{FF2B5EF4-FFF2-40B4-BE49-F238E27FC236}">
                <a16:creationId xmlns:a16="http://schemas.microsoft.com/office/drawing/2014/main" id="{30716E30-B4C6-DD41-81AD-D6B9568D4AD0}"/>
              </a:ext>
            </a:extLst>
          </p:cNvPr>
          <p:cNvSpPr txBox="1"/>
          <p:nvPr/>
        </p:nvSpPr>
        <p:spPr>
          <a:xfrm>
            <a:off x="7184299" y="1983098"/>
            <a:ext cx="3429850" cy="461665"/>
          </a:xfrm>
          <a:prstGeom prst="rect">
            <a:avLst/>
          </a:prstGeom>
          <a:noFill/>
        </p:spPr>
        <p:txBody>
          <a:bodyPr wrap="none" rtlCol="0">
            <a:spAutoFit/>
          </a:bodyPr>
          <a:lstStyle/>
          <a:p>
            <a:pPr algn="ctr"/>
            <a:r>
              <a:rPr lang="en-US" sz="2400" dirty="0"/>
              <a:t>Laboratory administration</a:t>
            </a:r>
          </a:p>
        </p:txBody>
      </p:sp>
    </p:spTree>
    <p:extLst>
      <p:ext uri="{BB962C8B-B14F-4D97-AF65-F5344CB8AC3E}">
        <p14:creationId xmlns:p14="http://schemas.microsoft.com/office/powerpoint/2010/main" val="404455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B23F05E-2BD0-BB38-3F1F-F16A0B6A3FE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95132" y="2260119"/>
            <a:ext cx="5877516" cy="3919928"/>
          </a:xfrm>
          <a:prstGeom prst="rect">
            <a:avLst/>
          </a:prstGeom>
        </p:spPr>
      </p:pic>
      <p:sp>
        <p:nvSpPr>
          <p:cNvPr id="5" name="Title 4">
            <a:extLst>
              <a:ext uri="{FF2B5EF4-FFF2-40B4-BE49-F238E27FC236}">
                <a16:creationId xmlns:a16="http://schemas.microsoft.com/office/drawing/2014/main" id="{02AD6F1D-AA91-FCD2-D56A-F6A38E4F8389}"/>
              </a:ext>
            </a:extLst>
          </p:cNvPr>
          <p:cNvSpPr>
            <a:spLocks noGrp="1"/>
          </p:cNvSpPr>
          <p:nvPr>
            <p:ph type="title"/>
          </p:nvPr>
        </p:nvSpPr>
        <p:spPr/>
        <p:txBody>
          <a:bodyPr/>
          <a:lstStyle/>
          <a:p>
            <a:r>
              <a:rPr lang="en-US" b="1" dirty="0"/>
              <a:t>Key software application management tasks</a:t>
            </a:r>
          </a:p>
        </p:txBody>
      </p:sp>
      <p:sp>
        <p:nvSpPr>
          <p:cNvPr id="6" name="Content Placeholder 5">
            <a:extLst>
              <a:ext uri="{FF2B5EF4-FFF2-40B4-BE49-F238E27FC236}">
                <a16:creationId xmlns:a16="http://schemas.microsoft.com/office/drawing/2014/main" id="{15DF2B0F-282D-FA31-96F8-F41DA887237A}"/>
              </a:ext>
            </a:extLst>
          </p:cNvPr>
          <p:cNvSpPr>
            <a:spLocks noGrp="1"/>
          </p:cNvSpPr>
          <p:nvPr>
            <p:ph idx="1"/>
          </p:nvPr>
        </p:nvSpPr>
        <p:spPr>
          <a:xfrm>
            <a:off x="838200" y="1825625"/>
            <a:ext cx="10238117" cy="4351338"/>
          </a:xfrm>
        </p:spPr>
        <p:txBody>
          <a:bodyPr>
            <a:normAutofit fontScale="92500"/>
          </a:bodyPr>
          <a:lstStyle/>
          <a:p>
            <a:pPr>
              <a:lnSpc>
                <a:spcPct val="100000"/>
              </a:lnSpc>
              <a:spcBef>
                <a:spcPts val="2200"/>
              </a:spcBef>
            </a:pPr>
            <a:r>
              <a:rPr lang="en-US" sz="3200" dirty="0"/>
              <a:t>Content and configuration management (previously discussed)</a:t>
            </a:r>
          </a:p>
          <a:p>
            <a:pPr>
              <a:lnSpc>
                <a:spcPct val="100000"/>
              </a:lnSpc>
              <a:spcBef>
                <a:spcPts val="2200"/>
              </a:spcBef>
            </a:pPr>
            <a:r>
              <a:rPr lang="en-US" sz="3200" dirty="0"/>
              <a:t>Performance monitoring</a:t>
            </a:r>
          </a:p>
          <a:p>
            <a:pPr>
              <a:lnSpc>
                <a:spcPct val="100000"/>
              </a:lnSpc>
              <a:spcBef>
                <a:spcPts val="2200"/>
              </a:spcBef>
            </a:pPr>
            <a:r>
              <a:rPr lang="en-US" sz="3200" dirty="0"/>
              <a:t>Interface management</a:t>
            </a:r>
          </a:p>
          <a:p>
            <a:pPr>
              <a:lnSpc>
                <a:spcPct val="100000"/>
              </a:lnSpc>
              <a:spcBef>
                <a:spcPts val="2200"/>
              </a:spcBef>
            </a:pPr>
            <a:r>
              <a:rPr lang="en-US" sz="3200" dirty="0"/>
              <a:t>Change management</a:t>
            </a:r>
          </a:p>
          <a:p>
            <a:pPr>
              <a:lnSpc>
                <a:spcPct val="100000"/>
              </a:lnSpc>
              <a:spcBef>
                <a:spcPts val="2200"/>
              </a:spcBef>
            </a:pPr>
            <a:r>
              <a:rPr lang="en-US" sz="3200" dirty="0"/>
              <a:t>Data and system backup</a:t>
            </a:r>
          </a:p>
          <a:p>
            <a:pPr>
              <a:lnSpc>
                <a:spcPct val="100000"/>
              </a:lnSpc>
              <a:spcBef>
                <a:spcPts val="2200"/>
              </a:spcBef>
            </a:pPr>
            <a:r>
              <a:rPr lang="en-US" sz="3200" dirty="0"/>
              <a:t>Procedure manual</a:t>
            </a:r>
          </a:p>
        </p:txBody>
      </p:sp>
      <p:sp>
        <p:nvSpPr>
          <p:cNvPr id="7" name="TextBox 6">
            <a:extLst>
              <a:ext uri="{FF2B5EF4-FFF2-40B4-BE49-F238E27FC236}">
                <a16:creationId xmlns:a16="http://schemas.microsoft.com/office/drawing/2014/main" id="{68A0BD69-566F-11AA-623D-6B42ACD0154B}"/>
              </a:ext>
            </a:extLst>
          </p:cNvPr>
          <p:cNvSpPr txBox="1"/>
          <p:nvPr/>
        </p:nvSpPr>
        <p:spPr>
          <a:xfrm>
            <a:off x="8906171" y="6176963"/>
            <a:ext cx="2170146" cy="276999"/>
          </a:xfrm>
          <a:prstGeom prst="rect">
            <a:avLst/>
          </a:prstGeom>
          <a:noFill/>
        </p:spPr>
        <p:txBody>
          <a:bodyPr wrap="none" rtlCol="0">
            <a:spAutoFit/>
          </a:bodyPr>
          <a:lstStyle/>
          <a:p>
            <a:pPr algn="r"/>
            <a:r>
              <a:rPr lang="en-US" sz="1200" dirty="0">
                <a:hlinkClick r:id="rId4"/>
              </a:rPr>
              <a:t>Image by vectorjuice</a:t>
            </a:r>
            <a:r>
              <a:rPr lang="en-US" sz="1200" dirty="0"/>
              <a:t> on </a:t>
            </a:r>
            <a:r>
              <a:rPr lang="en-US" sz="1200" dirty="0" err="1"/>
              <a:t>Freepik</a:t>
            </a:r>
            <a:endParaRPr lang="en-US" sz="1200" dirty="0"/>
          </a:p>
        </p:txBody>
      </p:sp>
    </p:spTree>
    <p:extLst>
      <p:ext uri="{BB962C8B-B14F-4D97-AF65-F5344CB8AC3E}">
        <p14:creationId xmlns:p14="http://schemas.microsoft.com/office/powerpoint/2010/main" val="370265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2B51D980-4281-0E91-C58E-7A0A0009D4D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77917" y="2020623"/>
            <a:ext cx="4462028" cy="4325815"/>
          </a:xfrm>
          <a:prstGeom prst="rect">
            <a:avLst/>
          </a:prstGeom>
        </p:spPr>
      </p:pic>
      <p:sp>
        <p:nvSpPr>
          <p:cNvPr id="2" name="Title 1">
            <a:extLst>
              <a:ext uri="{FF2B5EF4-FFF2-40B4-BE49-F238E27FC236}">
                <a16:creationId xmlns:a16="http://schemas.microsoft.com/office/drawing/2014/main" id="{D19DCC9B-AB7C-C14F-8D7D-AE8F72147636}"/>
              </a:ext>
            </a:extLst>
          </p:cNvPr>
          <p:cNvSpPr>
            <a:spLocks noGrp="1"/>
          </p:cNvSpPr>
          <p:nvPr>
            <p:ph type="title"/>
          </p:nvPr>
        </p:nvSpPr>
        <p:spPr/>
        <p:txBody>
          <a:bodyPr/>
          <a:lstStyle/>
          <a:p>
            <a:r>
              <a:rPr lang="en-US" b="1" dirty="0"/>
              <a:t>Performance monitoring</a:t>
            </a:r>
          </a:p>
        </p:txBody>
      </p:sp>
      <p:sp>
        <p:nvSpPr>
          <p:cNvPr id="3" name="Content Placeholder 2">
            <a:extLst>
              <a:ext uri="{FF2B5EF4-FFF2-40B4-BE49-F238E27FC236}">
                <a16:creationId xmlns:a16="http://schemas.microsoft.com/office/drawing/2014/main" id="{45F2DC12-F9A2-2F43-8449-A02EE24B34D8}"/>
              </a:ext>
            </a:extLst>
          </p:cNvPr>
          <p:cNvSpPr>
            <a:spLocks noGrp="1"/>
          </p:cNvSpPr>
          <p:nvPr>
            <p:ph idx="1"/>
          </p:nvPr>
        </p:nvSpPr>
        <p:spPr>
          <a:xfrm>
            <a:off x="838200" y="1587630"/>
            <a:ext cx="6827729" cy="5088743"/>
          </a:xfrm>
        </p:spPr>
        <p:txBody>
          <a:bodyPr>
            <a:normAutofit fontScale="77500" lnSpcReduction="20000"/>
          </a:bodyPr>
          <a:lstStyle/>
          <a:p>
            <a:pPr>
              <a:lnSpc>
                <a:spcPct val="110000"/>
              </a:lnSpc>
            </a:pPr>
            <a:r>
              <a:rPr lang="en-US" dirty="0"/>
              <a:t>System testing</a:t>
            </a:r>
          </a:p>
          <a:p>
            <a:pPr lvl="1">
              <a:lnSpc>
                <a:spcPct val="110000"/>
              </a:lnSpc>
            </a:pPr>
            <a:r>
              <a:rPr lang="en-US" dirty="0"/>
              <a:t>Regression testing, repeating previous testing</a:t>
            </a:r>
          </a:p>
          <a:p>
            <a:pPr lvl="2">
              <a:lnSpc>
                <a:spcPct val="110000"/>
              </a:lnSpc>
            </a:pPr>
            <a:r>
              <a:rPr lang="en-US" dirty="0"/>
              <a:t>Automated testing with a test data library and test scripts</a:t>
            </a:r>
          </a:p>
          <a:p>
            <a:pPr lvl="2">
              <a:lnSpc>
                <a:spcPct val="110000"/>
              </a:lnSpc>
            </a:pPr>
            <a:r>
              <a:rPr lang="en-US" dirty="0">
                <a:solidFill>
                  <a:srgbClr val="C00000"/>
                </a:solidFill>
              </a:rPr>
              <a:t>Every two years for calculations, executable rules, reports, display</a:t>
            </a:r>
          </a:p>
          <a:p>
            <a:pPr lvl="1">
              <a:lnSpc>
                <a:spcPct val="110000"/>
              </a:lnSpc>
            </a:pPr>
            <a:r>
              <a:rPr lang="en-US" dirty="0"/>
              <a:t>Unit, integration, system, acceptance testing in later slides</a:t>
            </a:r>
          </a:p>
          <a:p>
            <a:pPr>
              <a:lnSpc>
                <a:spcPct val="110000"/>
              </a:lnSpc>
            </a:pPr>
            <a:r>
              <a:rPr lang="en-US" dirty="0"/>
              <a:t>Network testing (in-lab networks)</a:t>
            </a:r>
          </a:p>
          <a:p>
            <a:pPr lvl="1">
              <a:lnSpc>
                <a:spcPct val="110000"/>
              </a:lnSpc>
            </a:pPr>
            <a:r>
              <a:rPr lang="en-US" dirty="0"/>
              <a:t>Throughput, collision rate, downtime</a:t>
            </a:r>
          </a:p>
          <a:p>
            <a:pPr>
              <a:lnSpc>
                <a:spcPct val="110000"/>
              </a:lnSpc>
            </a:pPr>
            <a:r>
              <a:rPr lang="en-US" dirty="0"/>
              <a:t>Scheduled and unscheduled system downtime</a:t>
            </a:r>
          </a:p>
          <a:p>
            <a:pPr>
              <a:lnSpc>
                <a:spcPct val="110000"/>
              </a:lnSpc>
            </a:pPr>
            <a:r>
              <a:rPr lang="en-US" dirty="0"/>
              <a:t>System response times and interface transfer rates</a:t>
            </a:r>
          </a:p>
          <a:p>
            <a:pPr>
              <a:lnSpc>
                <a:spcPct val="110000"/>
              </a:lnSpc>
            </a:pPr>
            <a:r>
              <a:rPr lang="en-US" dirty="0"/>
              <a:t>Stored data volume and disc space</a:t>
            </a:r>
          </a:p>
          <a:p>
            <a:pPr>
              <a:lnSpc>
                <a:spcPct val="110000"/>
              </a:lnSpc>
            </a:pPr>
            <a:r>
              <a:rPr lang="en-US" dirty="0"/>
              <a:t>Total accounts used and available licensed accounts</a:t>
            </a:r>
          </a:p>
          <a:p>
            <a:pPr>
              <a:lnSpc>
                <a:spcPct val="110000"/>
              </a:lnSpc>
            </a:pPr>
            <a:r>
              <a:rPr lang="en-US" dirty="0"/>
              <a:t>System and interface error logs</a:t>
            </a:r>
          </a:p>
          <a:p>
            <a:pPr>
              <a:lnSpc>
                <a:spcPct val="110000"/>
              </a:lnSpc>
            </a:pPr>
            <a:r>
              <a:rPr lang="en-US" dirty="0"/>
              <a:t>Issue tracking</a:t>
            </a:r>
          </a:p>
        </p:txBody>
      </p:sp>
      <p:sp>
        <p:nvSpPr>
          <p:cNvPr id="9" name="TextBox 8">
            <a:extLst>
              <a:ext uri="{FF2B5EF4-FFF2-40B4-BE49-F238E27FC236}">
                <a16:creationId xmlns:a16="http://schemas.microsoft.com/office/drawing/2014/main" id="{8341E05B-F99D-D42A-BFBB-CA110BB6FF8D}"/>
              </a:ext>
            </a:extLst>
          </p:cNvPr>
          <p:cNvSpPr txBox="1"/>
          <p:nvPr/>
        </p:nvSpPr>
        <p:spPr>
          <a:xfrm>
            <a:off x="9607582" y="6342129"/>
            <a:ext cx="2170146" cy="276999"/>
          </a:xfrm>
          <a:prstGeom prst="rect">
            <a:avLst/>
          </a:prstGeom>
          <a:noFill/>
        </p:spPr>
        <p:txBody>
          <a:bodyPr wrap="none" rtlCol="0">
            <a:spAutoFit/>
          </a:bodyPr>
          <a:lstStyle/>
          <a:p>
            <a:pPr algn="r"/>
            <a:r>
              <a:rPr lang="en-US" sz="1200" dirty="0">
                <a:hlinkClick r:id="rId4"/>
              </a:rPr>
              <a:t>Image by vectorjuice </a:t>
            </a:r>
            <a:r>
              <a:rPr lang="en-US" sz="1200" dirty="0"/>
              <a:t>on </a:t>
            </a:r>
            <a:r>
              <a:rPr lang="en-US" sz="1200" dirty="0" err="1"/>
              <a:t>Freepik</a:t>
            </a:r>
            <a:endParaRPr lang="en-US" sz="1200" dirty="0"/>
          </a:p>
        </p:txBody>
      </p:sp>
    </p:spTree>
    <p:extLst>
      <p:ext uri="{BB962C8B-B14F-4D97-AF65-F5344CB8AC3E}">
        <p14:creationId xmlns:p14="http://schemas.microsoft.com/office/powerpoint/2010/main" val="307269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0751CAD-5826-4941-A6C7-4B75778702FD}"/>
              </a:ext>
            </a:extLst>
          </p:cNvPr>
          <p:cNvCxnSpPr>
            <a:stCxn id="5" idx="4"/>
            <a:endCxn id="4" idx="0"/>
          </p:cNvCxnSpPr>
          <p:nvPr/>
        </p:nvCxnSpPr>
        <p:spPr>
          <a:xfrm>
            <a:off x="8948054" y="2163512"/>
            <a:ext cx="1" cy="78492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8D2AE9-0A36-A64F-911C-6737BB3F3B02}"/>
              </a:ext>
            </a:extLst>
          </p:cNvPr>
          <p:cNvCxnSpPr>
            <a:stCxn id="4" idx="4"/>
            <a:endCxn id="9" idx="0"/>
          </p:cNvCxnSpPr>
          <p:nvPr/>
        </p:nvCxnSpPr>
        <p:spPr>
          <a:xfrm flipH="1">
            <a:off x="8948054" y="4428898"/>
            <a:ext cx="1" cy="78492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DA73AF-A3C5-D740-9629-A6C34F40363E}"/>
              </a:ext>
            </a:extLst>
          </p:cNvPr>
          <p:cNvCxnSpPr>
            <a:cxnSpLocks/>
          </p:cNvCxnSpPr>
          <p:nvPr/>
        </p:nvCxnSpPr>
        <p:spPr>
          <a:xfrm>
            <a:off x="7466150" y="2814411"/>
            <a:ext cx="970275" cy="61458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F9427C-79C1-B54A-83C9-30A3000169C4}"/>
              </a:ext>
            </a:extLst>
          </p:cNvPr>
          <p:cNvCxnSpPr/>
          <p:nvPr/>
        </p:nvCxnSpPr>
        <p:spPr>
          <a:xfrm flipV="1">
            <a:off x="7446464" y="3938863"/>
            <a:ext cx="989961" cy="676680"/>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85B580-E48C-1245-9A1F-8754BFFD1ABE}"/>
              </a:ext>
            </a:extLst>
          </p:cNvPr>
          <p:cNvCxnSpPr/>
          <p:nvPr/>
        </p:nvCxnSpPr>
        <p:spPr>
          <a:xfrm flipH="1" flipV="1">
            <a:off x="9469528" y="3938863"/>
            <a:ext cx="999805" cy="624065"/>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E84592-37F3-1F4D-A5CB-74E5A9C49289}"/>
              </a:ext>
            </a:extLst>
          </p:cNvPr>
          <p:cNvCxnSpPr/>
          <p:nvPr/>
        </p:nvCxnSpPr>
        <p:spPr>
          <a:xfrm flipH="1">
            <a:off x="9444195" y="2814411"/>
            <a:ext cx="1025138" cy="614589"/>
          </a:xfrm>
          <a:prstGeom prst="line">
            <a:avLst/>
          </a:prstGeom>
          <a:ln w="28575">
            <a:solidFill>
              <a:srgbClr val="73ABE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AA9737-0416-A240-9154-DA0B634BC99C}"/>
              </a:ext>
            </a:extLst>
          </p:cNvPr>
          <p:cNvSpPr>
            <a:spLocks noGrp="1"/>
          </p:cNvSpPr>
          <p:nvPr>
            <p:ph type="title"/>
          </p:nvPr>
        </p:nvSpPr>
        <p:spPr/>
        <p:txBody>
          <a:bodyPr/>
          <a:lstStyle/>
          <a:p>
            <a:r>
              <a:rPr lang="en-US" b="1" dirty="0"/>
              <a:t>Interface management</a:t>
            </a:r>
          </a:p>
        </p:txBody>
      </p:sp>
      <p:sp>
        <p:nvSpPr>
          <p:cNvPr id="3" name="Content Placeholder 2">
            <a:extLst>
              <a:ext uri="{FF2B5EF4-FFF2-40B4-BE49-F238E27FC236}">
                <a16:creationId xmlns:a16="http://schemas.microsoft.com/office/drawing/2014/main" id="{163E5176-0718-6A45-8CDA-1B41FEF20206}"/>
              </a:ext>
            </a:extLst>
          </p:cNvPr>
          <p:cNvSpPr>
            <a:spLocks noGrp="1"/>
          </p:cNvSpPr>
          <p:nvPr>
            <p:ph idx="1"/>
          </p:nvPr>
        </p:nvSpPr>
        <p:spPr>
          <a:xfrm>
            <a:off x="838200" y="1825624"/>
            <a:ext cx="5475509" cy="4799293"/>
          </a:xfrm>
        </p:spPr>
        <p:txBody>
          <a:bodyPr>
            <a:normAutofit fontScale="85000" lnSpcReduction="20000"/>
          </a:bodyPr>
          <a:lstStyle/>
          <a:p>
            <a:pPr>
              <a:lnSpc>
                <a:spcPct val="110000"/>
              </a:lnSpc>
            </a:pPr>
            <a:r>
              <a:rPr lang="en-US" dirty="0"/>
              <a:t>Coordination of vendors of systems to be interfaced ($10-40K)</a:t>
            </a:r>
          </a:p>
          <a:p>
            <a:pPr>
              <a:lnSpc>
                <a:spcPct val="110000"/>
              </a:lnSpc>
            </a:pPr>
            <a:r>
              <a:rPr lang="en-US" dirty="0"/>
              <a:t>Creation of a test data library</a:t>
            </a:r>
          </a:p>
          <a:p>
            <a:pPr>
              <a:lnSpc>
                <a:spcPct val="110000"/>
              </a:lnSpc>
            </a:pPr>
            <a:r>
              <a:rPr lang="en-US" dirty="0"/>
              <a:t>Mapping data elements between the two sides of the interface</a:t>
            </a:r>
          </a:p>
          <a:p>
            <a:pPr>
              <a:lnSpc>
                <a:spcPct val="110000"/>
              </a:lnSpc>
            </a:pPr>
            <a:r>
              <a:rPr lang="en-US" dirty="0"/>
              <a:t>Installation of the interface</a:t>
            </a:r>
          </a:p>
          <a:p>
            <a:pPr lvl="1">
              <a:lnSpc>
                <a:spcPct val="110000"/>
              </a:lnSpc>
            </a:pPr>
            <a:r>
              <a:rPr lang="en-US" dirty="0"/>
              <a:t>Configuration of an interface engine if using</a:t>
            </a:r>
          </a:p>
          <a:p>
            <a:pPr>
              <a:lnSpc>
                <a:spcPct val="110000"/>
              </a:lnSpc>
            </a:pPr>
            <a:r>
              <a:rPr lang="en-US" dirty="0"/>
              <a:t>Testing and validation of the interface (test library and scripts)</a:t>
            </a:r>
          </a:p>
          <a:p>
            <a:pPr lvl="1">
              <a:lnSpc>
                <a:spcPct val="110000"/>
              </a:lnSpc>
            </a:pPr>
            <a:r>
              <a:rPr lang="en-US" dirty="0">
                <a:solidFill>
                  <a:srgbClr val="C00000"/>
                </a:solidFill>
              </a:rPr>
              <a:t>Signoff of testing</a:t>
            </a:r>
          </a:p>
          <a:p>
            <a:pPr>
              <a:lnSpc>
                <a:spcPct val="110000"/>
              </a:lnSpc>
            </a:pPr>
            <a:r>
              <a:rPr lang="en-US" dirty="0"/>
              <a:t>Documentation of the interface</a:t>
            </a:r>
          </a:p>
          <a:p>
            <a:pPr lvl="1">
              <a:lnSpc>
                <a:spcPct val="110000"/>
              </a:lnSpc>
            </a:pPr>
            <a:r>
              <a:rPr lang="en-US" dirty="0"/>
              <a:t>Written procedures with </a:t>
            </a:r>
            <a:r>
              <a:rPr lang="en-US" dirty="0">
                <a:solidFill>
                  <a:srgbClr val="C00000"/>
                </a:solidFill>
              </a:rPr>
              <a:t>signoff</a:t>
            </a:r>
          </a:p>
        </p:txBody>
      </p:sp>
      <p:sp>
        <p:nvSpPr>
          <p:cNvPr id="4" name="Oval 3">
            <a:extLst>
              <a:ext uri="{FF2B5EF4-FFF2-40B4-BE49-F238E27FC236}">
                <a16:creationId xmlns:a16="http://schemas.microsoft.com/office/drawing/2014/main" id="{69ED9F14-5AD2-984F-93D2-50A7095E0A58}"/>
              </a:ext>
            </a:extLst>
          </p:cNvPr>
          <p:cNvSpPr/>
          <p:nvPr/>
        </p:nvSpPr>
        <p:spPr>
          <a:xfrm>
            <a:off x="8207826" y="2948441"/>
            <a:ext cx="1480457" cy="148045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Interface Engine</a:t>
            </a:r>
          </a:p>
        </p:txBody>
      </p:sp>
      <p:sp>
        <p:nvSpPr>
          <p:cNvPr id="5" name="Oval 4">
            <a:extLst>
              <a:ext uri="{FF2B5EF4-FFF2-40B4-BE49-F238E27FC236}">
                <a16:creationId xmlns:a16="http://schemas.microsoft.com/office/drawing/2014/main" id="{18D93A28-9C73-0549-8796-568DA7CC26BB}"/>
              </a:ext>
            </a:extLst>
          </p:cNvPr>
          <p:cNvSpPr/>
          <p:nvPr/>
        </p:nvSpPr>
        <p:spPr>
          <a:xfrm>
            <a:off x="8436425" y="1140254"/>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LIS</a:t>
            </a:r>
          </a:p>
        </p:txBody>
      </p:sp>
      <p:sp>
        <p:nvSpPr>
          <p:cNvPr id="6" name="Oval 5">
            <a:extLst>
              <a:ext uri="{FF2B5EF4-FFF2-40B4-BE49-F238E27FC236}">
                <a16:creationId xmlns:a16="http://schemas.microsoft.com/office/drawing/2014/main" id="{7451E7DD-0D67-A04A-BB4E-F66EF4B885DD}"/>
              </a:ext>
            </a:extLst>
          </p:cNvPr>
          <p:cNvSpPr/>
          <p:nvPr/>
        </p:nvSpPr>
        <p:spPr>
          <a:xfrm>
            <a:off x="6632118" y="2130676"/>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EHR</a:t>
            </a:r>
          </a:p>
        </p:txBody>
      </p:sp>
      <p:sp>
        <p:nvSpPr>
          <p:cNvPr id="7" name="Oval 6">
            <a:extLst>
              <a:ext uri="{FF2B5EF4-FFF2-40B4-BE49-F238E27FC236}">
                <a16:creationId xmlns:a16="http://schemas.microsoft.com/office/drawing/2014/main" id="{50AAD167-E29D-2C42-B58D-270043271FF9}"/>
              </a:ext>
            </a:extLst>
          </p:cNvPr>
          <p:cNvSpPr/>
          <p:nvPr/>
        </p:nvSpPr>
        <p:spPr>
          <a:xfrm>
            <a:off x="10240733" y="2130676"/>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Out-reach</a:t>
            </a:r>
          </a:p>
        </p:txBody>
      </p:sp>
      <p:sp>
        <p:nvSpPr>
          <p:cNvPr id="8" name="Oval 7">
            <a:extLst>
              <a:ext uri="{FF2B5EF4-FFF2-40B4-BE49-F238E27FC236}">
                <a16:creationId xmlns:a16="http://schemas.microsoft.com/office/drawing/2014/main" id="{DAFF0D66-1C49-9F4D-A82F-F9E84B965043}"/>
              </a:ext>
            </a:extLst>
          </p:cNvPr>
          <p:cNvSpPr/>
          <p:nvPr/>
        </p:nvSpPr>
        <p:spPr>
          <a:xfrm>
            <a:off x="10240733" y="4277657"/>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Inst</a:t>
            </a:r>
          </a:p>
          <a:p>
            <a:pPr algn="ctr"/>
            <a:r>
              <a:rPr lang="en-US" dirty="0" err="1"/>
              <a:t>Mgr</a:t>
            </a:r>
            <a:endParaRPr lang="en-US" dirty="0"/>
          </a:p>
        </p:txBody>
      </p:sp>
      <p:sp>
        <p:nvSpPr>
          <p:cNvPr id="9" name="Oval 8">
            <a:extLst>
              <a:ext uri="{FF2B5EF4-FFF2-40B4-BE49-F238E27FC236}">
                <a16:creationId xmlns:a16="http://schemas.microsoft.com/office/drawing/2014/main" id="{A754C0A7-F7AA-A740-B1F6-E0CDAEE167D2}"/>
              </a:ext>
            </a:extLst>
          </p:cNvPr>
          <p:cNvSpPr/>
          <p:nvPr/>
        </p:nvSpPr>
        <p:spPr>
          <a:xfrm>
            <a:off x="8436425" y="5213827"/>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Public</a:t>
            </a:r>
          </a:p>
          <a:p>
            <a:pPr algn="ctr"/>
            <a:r>
              <a:rPr lang="en-US" sz="1400" dirty="0"/>
              <a:t>Health</a:t>
            </a:r>
          </a:p>
        </p:txBody>
      </p:sp>
      <p:sp>
        <p:nvSpPr>
          <p:cNvPr id="11" name="Oval 10">
            <a:extLst>
              <a:ext uri="{FF2B5EF4-FFF2-40B4-BE49-F238E27FC236}">
                <a16:creationId xmlns:a16="http://schemas.microsoft.com/office/drawing/2014/main" id="{F8FE3B58-954E-D546-B9F1-B9B36A4E43AB}"/>
              </a:ext>
            </a:extLst>
          </p:cNvPr>
          <p:cNvSpPr/>
          <p:nvPr/>
        </p:nvSpPr>
        <p:spPr>
          <a:xfrm>
            <a:off x="6632118" y="4277657"/>
            <a:ext cx="1023258" cy="1023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Dec Supp</a:t>
            </a:r>
          </a:p>
        </p:txBody>
      </p:sp>
    </p:spTree>
    <p:extLst>
      <p:ext uri="{BB962C8B-B14F-4D97-AF65-F5344CB8AC3E}">
        <p14:creationId xmlns:p14="http://schemas.microsoft.com/office/powerpoint/2010/main" val="1319058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3131</Words>
  <Application>Microsoft Macintosh PowerPoint</Application>
  <PresentationFormat>Widescreen</PresentationFormat>
  <Paragraphs>521</Paragraphs>
  <Slides>31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Introduction to Pathology Informatics</vt:lpstr>
      <vt:lpstr>Implementation and management agenda</vt:lpstr>
      <vt:lpstr>Management of IT systems</vt:lpstr>
      <vt:lpstr>Scope of pathology IT</vt:lpstr>
      <vt:lpstr>Pathology IT application management group</vt:lpstr>
      <vt:lpstr>Pathology IT application management group</vt:lpstr>
      <vt:lpstr>Key software application management tasks</vt:lpstr>
      <vt:lpstr>Performance monitoring</vt:lpstr>
      <vt:lpstr>Interface management</vt:lpstr>
      <vt:lpstr>Change management (“change control”)</vt:lpstr>
      <vt:lpstr>Data and system backup</vt:lpstr>
      <vt:lpstr>Laboratory IT procedure manual</vt:lpstr>
      <vt:lpstr>Software selection and installation</vt:lpstr>
      <vt:lpstr>LIS system lifecycle</vt:lpstr>
      <vt:lpstr>Software/IT project styles</vt:lpstr>
      <vt:lpstr>Setting requirements and goals</vt:lpstr>
      <vt:lpstr>Tools for discussing system requirements</vt:lpstr>
      <vt:lpstr>System selection: RFI</vt:lpstr>
      <vt:lpstr>System selection: Initial ranking</vt:lpstr>
      <vt:lpstr>System selection: RFP</vt:lpstr>
      <vt:lpstr>Software licenses</vt:lpstr>
      <vt:lpstr>Installation</vt:lpstr>
      <vt:lpstr>New software testing</vt:lpstr>
      <vt:lpstr>User training</vt:lpstr>
      <vt:lpstr>Go-live</vt:lpstr>
      <vt:lpstr>What about SaaS?</vt:lpstr>
      <vt:lpstr>Pathology informatics and data challenges</vt:lpstr>
      <vt:lpstr>Pathology informatics and data challenges</vt:lpstr>
      <vt:lpstr>Key points</vt:lpstr>
      <vt:lpstr>Readings</vt:lpstr>
      <vt:lpstr>Permitted 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I</dc:title>
  <cp:lastModifiedBy>james.harrison@virginia.edu</cp:lastModifiedBy>
  <cp:revision>78</cp:revision>
  <dcterms:modified xsi:type="dcterms:W3CDTF">2023-06-20T15:03:39Z</dcterms:modified>
</cp:coreProperties>
</file>