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2" r:id="rId2"/>
    <p:sldId id="270" r:id="rId3"/>
    <p:sldId id="271" r:id="rId4"/>
    <p:sldId id="263" r:id="rId5"/>
    <p:sldId id="264" r:id="rId6"/>
    <p:sldId id="266" r:id="rId7"/>
    <p:sldId id="267" r:id="rId8"/>
    <p:sldId id="274" r:id="rId9"/>
    <p:sldId id="275" r:id="rId10"/>
    <p:sldId id="268" r:id="rId11"/>
    <p:sldId id="272" r:id="rId12"/>
    <p:sldId id="273" r:id="rId13"/>
    <p:sldId id="2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 Nova" panose="020B0602020104020203" pitchFamily="34" charset="0"/>
      <p:regular r:id="rId19"/>
      <p:bold r:id="rId20"/>
      <p:italic r:id="rId21"/>
      <p:boldItalic r:id="rId22"/>
    </p:embeddedFont>
    <p:embeddedFont>
      <p:font typeface="Gill Sans Nova Light" panose="020B0302020104020203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AB1A9"/>
    <a:srgbClr val="753177"/>
    <a:srgbClr val="852E68"/>
    <a:srgbClr val="49164D"/>
    <a:srgbClr val="20093E"/>
    <a:srgbClr val="592669"/>
    <a:srgbClr val="732175"/>
    <a:srgbClr val="601C62"/>
    <a:srgbClr val="4C1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2" autoAdjust="0"/>
    <p:restoredTop sz="96348" autoAdjust="0"/>
  </p:normalViewPr>
  <p:slideViewPr>
    <p:cSldViewPr snapToGrid="0" snapToObjects="1">
      <p:cViewPr varScale="1">
        <p:scale>
          <a:sx n="104" d="100"/>
          <a:sy n="104" d="100"/>
        </p:scale>
        <p:origin x="66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02492-EA7C-F9D5-864D-3145EAFFB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94028"/>
            <a:ext cx="12192000" cy="7052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348A-A28A-5F4C-8F28-6B7462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" y="1122363"/>
            <a:ext cx="12190476" cy="2387600"/>
          </a:xfrm>
          <a:solidFill>
            <a:srgbClr val="0070C0">
              <a:alpha val="64706"/>
            </a:srgbClr>
          </a:solidFill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4D56-D347-4844-9288-C6B88D32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" y="3509519"/>
            <a:ext cx="12192000" cy="1655762"/>
          </a:xfrm>
          <a:solidFill>
            <a:srgbClr val="4AB1A9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27BAD-4E76-6847-BE1F-789C03D8E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575" y="5312193"/>
            <a:ext cx="2546901" cy="1545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257FF-3EF9-59F5-DE16-C4EA662F8ED0}"/>
              </a:ext>
            </a:extLst>
          </p:cNvPr>
          <p:cNvSpPr txBox="1">
            <a:spLocks/>
          </p:cNvSpPr>
          <p:nvPr userDrawn="1"/>
        </p:nvSpPr>
        <p:spPr>
          <a:xfrm>
            <a:off x="186679" y="6392248"/>
            <a:ext cx="3627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Arbor Marriott Ypsilanti at Eagle Crest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D9C31-0356-8D93-BE13-666A0A855358}"/>
              </a:ext>
            </a:extLst>
          </p:cNvPr>
          <p:cNvSpPr txBox="1">
            <a:spLocks/>
          </p:cNvSpPr>
          <p:nvPr userDrawn="1"/>
        </p:nvSpPr>
        <p:spPr>
          <a:xfrm>
            <a:off x="186680" y="5545426"/>
            <a:ext cx="190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40930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6E04E-A922-A567-14DF-3BA9EFC6E670}"/>
              </a:ext>
            </a:extLst>
          </p:cNvPr>
          <p:cNvSpPr/>
          <p:nvPr userDrawn="1"/>
        </p:nvSpPr>
        <p:spPr>
          <a:xfrm>
            <a:off x="1" y="0"/>
            <a:ext cx="36576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6" y="2376162"/>
            <a:ext cx="344546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04" y="744279"/>
            <a:ext cx="8163623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F87619-E984-A760-2261-639808CE6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732" y="5999922"/>
            <a:ext cx="1338943" cy="812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13CE1-69D2-2EDA-58B0-41E11D3CAF47}"/>
              </a:ext>
            </a:extLst>
          </p:cNvPr>
          <p:cNvSpPr txBox="1"/>
          <p:nvPr userDrawn="1"/>
        </p:nvSpPr>
        <p:spPr>
          <a:xfrm>
            <a:off x="0" y="6101550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41192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6E04E-A922-A567-14DF-3BA9EFC6E670}"/>
              </a:ext>
            </a:extLst>
          </p:cNvPr>
          <p:cNvSpPr/>
          <p:nvPr userDrawn="1"/>
        </p:nvSpPr>
        <p:spPr>
          <a:xfrm>
            <a:off x="1" y="0"/>
            <a:ext cx="2751363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" y="2376162"/>
            <a:ext cx="2645364" cy="204697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980" y="744279"/>
            <a:ext cx="9030648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2510D-57A7-6C9A-4066-4BD4D45C4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14" y="5972284"/>
            <a:ext cx="1217037" cy="738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E45F14-21DF-B36B-6143-80B6BBBF4726}"/>
              </a:ext>
            </a:extLst>
          </p:cNvPr>
          <p:cNvSpPr txBox="1"/>
          <p:nvPr userDrawn="1"/>
        </p:nvSpPr>
        <p:spPr>
          <a:xfrm>
            <a:off x="0" y="6101550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887780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623A63-79D4-A197-59C0-08A8359DC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1281" y="0"/>
            <a:ext cx="16621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7" y="365125"/>
            <a:ext cx="100566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007" y="1825625"/>
            <a:ext cx="100566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C897C9-6D0A-62D3-881C-FE3963765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2" y="274519"/>
            <a:ext cx="1457326" cy="884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2DD74-30BE-9661-AC66-F10D17EE6291}"/>
              </a:ext>
            </a:extLst>
          </p:cNvPr>
          <p:cNvSpPr txBox="1"/>
          <p:nvPr userDrawn="1"/>
        </p:nvSpPr>
        <p:spPr>
          <a:xfrm>
            <a:off x="96442" y="6166183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38249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51B110-853D-6C1C-A396-4D706B7FE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84134" cy="7052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60392" cy="2900362"/>
          </a:xfrm>
          <a:prstGeom prst="rect">
            <a:avLst/>
          </a:prstGeom>
          <a:solidFill>
            <a:srgbClr val="0070C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49360"/>
            <a:ext cx="2811592" cy="17064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5F74F0-CD48-D7E9-4C9B-82BB4842322B}"/>
              </a:ext>
            </a:extLst>
          </p:cNvPr>
          <p:cNvGrpSpPr/>
          <p:nvPr userDrawn="1"/>
        </p:nvGrpSpPr>
        <p:grpSpPr>
          <a:xfrm>
            <a:off x="251009" y="5766848"/>
            <a:ext cx="3627037" cy="1062709"/>
            <a:chOff x="251009" y="5766848"/>
            <a:chExt cx="3627037" cy="10627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D0B821-88AC-1FD7-9701-582F40D6A637}"/>
                </a:ext>
              </a:extLst>
            </p:cNvPr>
            <p:cNvSpPr txBox="1">
              <a:spLocks/>
            </p:cNvSpPr>
            <p:nvPr/>
          </p:nvSpPr>
          <p:spPr>
            <a:xfrm>
              <a:off x="251009" y="6521780"/>
              <a:ext cx="362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 Arbor Marriott Ypsilanti at Eagle Crest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D18D9E-19D4-7596-120D-EDFB6BF76526}"/>
                </a:ext>
              </a:extLst>
            </p:cNvPr>
            <p:cNvSpPr txBox="1"/>
            <p:nvPr userDrawn="1"/>
          </p:nvSpPr>
          <p:spPr>
            <a:xfrm>
              <a:off x="251009" y="5766848"/>
              <a:ext cx="217513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7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51B110-853D-6C1C-A396-4D706B7FE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84134" cy="7052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60392" cy="2900362"/>
          </a:xfrm>
          <a:prstGeom prst="rect">
            <a:avLst/>
          </a:prstGeom>
          <a:solidFill>
            <a:srgbClr val="4AB1A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2E4092A-245A-9658-D0A7-4C24E9412F38}"/>
              </a:ext>
            </a:extLst>
          </p:cNvPr>
          <p:cNvGrpSpPr/>
          <p:nvPr userDrawn="1"/>
        </p:nvGrpSpPr>
        <p:grpSpPr>
          <a:xfrm>
            <a:off x="251009" y="5766848"/>
            <a:ext cx="3627037" cy="1062709"/>
            <a:chOff x="251009" y="5766848"/>
            <a:chExt cx="3627037" cy="10627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65507A-DE34-9E21-7412-413238D7CC65}"/>
                </a:ext>
              </a:extLst>
            </p:cNvPr>
            <p:cNvSpPr txBox="1">
              <a:spLocks/>
            </p:cNvSpPr>
            <p:nvPr/>
          </p:nvSpPr>
          <p:spPr>
            <a:xfrm>
              <a:off x="251009" y="6521780"/>
              <a:ext cx="362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 Arbor Marriott Ypsilanti at Eagle Crest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3A9094-EFE7-1988-8ADC-4B2254DD8024}"/>
                </a:ext>
              </a:extLst>
            </p:cNvPr>
            <p:cNvSpPr txBox="1"/>
            <p:nvPr userDrawn="1"/>
          </p:nvSpPr>
          <p:spPr>
            <a:xfrm>
              <a:off x="251009" y="5766848"/>
              <a:ext cx="217513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91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51B110-853D-6C1C-A396-4D706B7FE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84134" cy="7052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60392" cy="2900362"/>
          </a:xfrm>
          <a:prstGeom prst="rect">
            <a:avLst/>
          </a:prstGeom>
          <a:solidFill>
            <a:srgbClr val="0070C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2DEEF9C-3CF6-F927-484E-46E03C01131C}"/>
              </a:ext>
            </a:extLst>
          </p:cNvPr>
          <p:cNvGrpSpPr/>
          <p:nvPr userDrawn="1"/>
        </p:nvGrpSpPr>
        <p:grpSpPr>
          <a:xfrm>
            <a:off x="251009" y="5766848"/>
            <a:ext cx="3627037" cy="1062709"/>
            <a:chOff x="251009" y="5766848"/>
            <a:chExt cx="3627037" cy="10627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F024AC-2438-2733-8862-6A19F2676D3E}"/>
                </a:ext>
              </a:extLst>
            </p:cNvPr>
            <p:cNvSpPr txBox="1">
              <a:spLocks/>
            </p:cNvSpPr>
            <p:nvPr/>
          </p:nvSpPr>
          <p:spPr>
            <a:xfrm>
              <a:off x="251009" y="6521780"/>
              <a:ext cx="362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 Arbor Marriott Ypsilanti at Eagle Crest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9D375-B41F-DD64-EA4E-B69C77E40E03}"/>
                </a:ext>
              </a:extLst>
            </p:cNvPr>
            <p:cNvSpPr txBox="1"/>
            <p:nvPr userDrawn="1"/>
          </p:nvSpPr>
          <p:spPr>
            <a:xfrm>
              <a:off x="251009" y="5766848"/>
              <a:ext cx="217513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24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404ABB-17BC-3E6A-C514-4DF5A78FD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78" y="-16842"/>
            <a:ext cx="12231921" cy="68804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4AB1A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0E65C45-73F1-9DCB-1137-9C59659352ED}"/>
              </a:ext>
            </a:extLst>
          </p:cNvPr>
          <p:cNvGrpSpPr/>
          <p:nvPr userDrawn="1"/>
        </p:nvGrpSpPr>
        <p:grpSpPr>
          <a:xfrm>
            <a:off x="251009" y="5766848"/>
            <a:ext cx="3627037" cy="1062709"/>
            <a:chOff x="251009" y="5766848"/>
            <a:chExt cx="3627037" cy="10627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C05433-4D47-7CED-C8C4-C826757798CA}"/>
                </a:ext>
              </a:extLst>
            </p:cNvPr>
            <p:cNvSpPr txBox="1">
              <a:spLocks/>
            </p:cNvSpPr>
            <p:nvPr/>
          </p:nvSpPr>
          <p:spPr>
            <a:xfrm>
              <a:off x="251009" y="6521780"/>
              <a:ext cx="362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 Arbor Marriott Ypsilanti at Eagle Crest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A327F1-0B1E-4A26-C72D-4A1882BFB557}"/>
                </a:ext>
              </a:extLst>
            </p:cNvPr>
            <p:cNvSpPr txBox="1"/>
            <p:nvPr userDrawn="1"/>
          </p:nvSpPr>
          <p:spPr>
            <a:xfrm>
              <a:off x="251009" y="5766848"/>
              <a:ext cx="217513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09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6B2B1C-899E-5BBB-74B1-9A8C0B92B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088330"/>
            <a:ext cx="12192000" cy="760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61CFE4-7685-2A4E-B400-BAFF89EDEF48}"/>
              </a:ext>
            </a:extLst>
          </p:cNvPr>
          <p:cNvSpPr txBox="1">
            <a:spLocks/>
          </p:cNvSpPr>
          <p:nvPr userDrawn="1"/>
        </p:nvSpPr>
        <p:spPr>
          <a:xfrm>
            <a:off x="9448800" y="6470882"/>
            <a:ext cx="27432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0B2380-2E19-1140-D62D-4327B58A1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197649"/>
            <a:ext cx="1005840" cy="6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1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BF35-7106-D447-979B-954C5555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0625-640E-1241-81FD-BBB92192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07E3-5AD4-CC46-A46A-ED68790F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02492-EA7C-F9D5-864D-3145EAFFB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94028"/>
            <a:ext cx="12192000" cy="7052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348A-A28A-5F4C-8F28-6B7462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" y="1122363"/>
            <a:ext cx="12190476" cy="2387600"/>
          </a:xfrm>
          <a:solidFill>
            <a:srgbClr val="0070C0">
              <a:alpha val="64706"/>
            </a:srgbClr>
          </a:solidFill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4D56-D347-4844-9288-C6B88D32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" y="3509519"/>
            <a:ext cx="12192000" cy="1655762"/>
          </a:xfrm>
          <a:solidFill>
            <a:srgbClr val="0070C0">
              <a:alpha val="65098"/>
            </a:srgbClr>
          </a:solidFill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27BAD-4E76-6847-BE1F-789C03D8E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575" y="5312193"/>
            <a:ext cx="2546901" cy="15458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F19DBA-A7D6-9DA0-0202-973C369D7715}"/>
              </a:ext>
            </a:extLst>
          </p:cNvPr>
          <p:cNvGrpSpPr/>
          <p:nvPr userDrawn="1"/>
        </p:nvGrpSpPr>
        <p:grpSpPr>
          <a:xfrm>
            <a:off x="186679" y="5545426"/>
            <a:ext cx="3627037" cy="1154599"/>
            <a:chOff x="186679" y="5545426"/>
            <a:chExt cx="3627037" cy="11545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257FF-3EF9-59F5-DE16-C4EA662F8ED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6679" y="6392248"/>
              <a:ext cx="362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 Arbor Marriott Ypsilanti at Eagle Crest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DD9C31-0356-8D93-BE13-666A0A85535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6680" y="5545426"/>
              <a:ext cx="1909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35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9A02-BF47-D447-A3E7-6439FDD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B07A-8861-2948-988D-12741D0BF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D0123-1F83-084F-BC2E-9C2ECE23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4598-2C02-FE45-A522-17725BDA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5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6294-20E5-0B41-905C-52264B4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B6C1B-25A4-8547-8A9D-4D7DC3A8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0A1D9-CB4D-F947-8B1B-1DF5531A4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29268-2A2A-F348-A5B8-A3CD44AA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327F-BD5F-8E4C-BAAC-F2A05EA0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1185B-B440-9C40-8F7C-4383ED2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3764-8B71-4E4F-A7F4-4978A71E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F8B77-6DAB-A248-82A4-7C97108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0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E6E48-E647-5644-8A9F-E3D8F530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20E1-5BFB-2E41-97C2-7932230D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3DA1F-CF76-F64A-9E98-18D4C626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6660B-55D1-834F-9F3A-BB3233527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4D32-7B90-1D4F-910C-2A70A125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8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2BC6-4F11-894D-99B7-745B9522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558A-5412-6849-A63E-F4CBC31E7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591C-8950-C846-B18B-FBD414D5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02492-EA7C-F9D5-864D-3145EAFFB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94028"/>
            <a:ext cx="12192000" cy="7052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348A-A28A-5F4C-8F28-6B7462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" y="1122363"/>
            <a:ext cx="12190476" cy="2387600"/>
          </a:xfrm>
          <a:solidFill>
            <a:srgbClr val="4AB1A9">
              <a:alpha val="64706"/>
            </a:srgbClr>
          </a:solidFill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4D56-D347-4844-9288-C6B88D32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" y="3509519"/>
            <a:ext cx="12192000" cy="1655762"/>
          </a:xfrm>
          <a:solidFill>
            <a:srgbClr val="4AB1A9">
              <a:alpha val="65098"/>
            </a:srgbClr>
          </a:solidFill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27BAD-4E76-6847-BE1F-789C03D8E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575" y="5312193"/>
            <a:ext cx="2546901" cy="15458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F19DBA-A7D6-9DA0-0202-973C369D7715}"/>
              </a:ext>
            </a:extLst>
          </p:cNvPr>
          <p:cNvGrpSpPr/>
          <p:nvPr userDrawn="1"/>
        </p:nvGrpSpPr>
        <p:grpSpPr>
          <a:xfrm>
            <a:off x="186679" y="5545426"/>
            <a:ext cx="3627037" cy="1154599"/>
            <a:chOff x="186679" y="5545426"/>
            <a:chExt cx="3627037" cy="11545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257FF-3EF9-59F5-DE16-C4EA662F8ED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6679" y="6392248"/>
              <a:ext cx="3627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 Arbor Marriott Ypsilanti at Eagle Crest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DD9C31-0356-8D93-BE13-666A0A85535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6680" y="5545426"/>
              <a:ext cx="1909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  <a:p>
              <a:pPr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8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53CF8-3B90-FF8E-9A86-1DE9BAA30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</a:blip>
          <a:srcRect/>
          <a:stretch/>
        </p:blipFill>
        <p:spPr>
          <a:xfrm>
            <a:off x="0" y="6098493"/>
            <a:ext cx="12192000" cy="764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E9D717-0EA7-0C44-B40A-7C1450D382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88" y="6071299"/>
            <a:ext cx="1389186" cy="843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745710"/>
            <a:ext cx="10515600" cy="28140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C57B9-A7AA-E74C-451A-AA8966AF8D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2511" y="6192358"/>
            <a:ext cx="18633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2137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E187C-FF51-91C3-0E8D-624D53541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2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ACDC4-C820-BD0D-886C-50C017389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2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C670C8-9F60-79B3-1F8F-60D9C2A328FF}"/>
              </a:ext>
            </a:extLst>
          </p:cNvPr>
          <p:cNvPicPr/>
          <p:nvPr userDrawn="1"/>
        </p:nvPicPr>
        <p:blipFill>
          <a:blip r:embed="rId2">
            <a:alphaModFix/>
          </a:blip>
          <a:srcRect/>
          <a:stretch/>
        </p:blipFill>
        <p:spPr>
          <a:xfrm>
            <a:off x="0" y="6098493"/>
            <a:ext cx="12192000" cy="7647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9A33E6-68F8-122C-1D1C-6165E598E3AE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88" y="6071299"/>
            <a:ext cx="1389186" cy="8431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14FB794-5389-C66B-B154-E1F837496DB6}"/>
              </a:ext>
            </a:extLst>
          </p:cNvPr>
          <p:cNvSpPr txBox="1"/>
          <p:nvPr userDrawn="1"/>
        </p:nvSpPr>
        <p:spPr>
          <a:xfrm>
            <a:off x="122511" y="6192358"/>
            <a:ext cx="18633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2959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computer&#10;&#10;Description automatically generated">
            <a:extLst>
              <a:ext uri="{FF2B5EF4-FFF2-40B4-BE49-F238E27FC236}">
                <a16:creationId xmlns:a16="http://schemas.microsoft.com/office/drawing/2014/main" id="{C9A5BE1D-E7DA-3B57-1DAD-61255FC9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6339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3" y="2055007"/>
            <a:ext cx="432972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62374-7F78-79F9-C514-997C926F2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724BAF-EFCA-03F5-6F5C-F393D65AA243}"/>
              </a:ext>
            </a:extLst>
          </p:cNvPr>
          <p:cNvSpPr txBox="1"/>
          <p:nvPr userDrawn="1"/>
        </p:nvSpPr>
        <p:spPr>
          <a:xfrm>
            <a:off x="0" y="6101550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2844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C0FBA-EA6A-FE43-0AAF-49AB8A8FC082}"/>
              </a:ext>
            </a:extLst>
          </p:cNvPr>
          <p:cNvSpPr/>
          <p:nvPr userDrawn="1"/>
        </p:nvSpPr>
        <p:spPr>
          <a:xfrm>
            <a:off x="0" y="0"/>
            <a:ext cx="4635365" cy="6858000"/>
          </a:xfrm>
          <a:prstGeom prst="rect">
            <a:avLst/>
          </a:prstGeom>
          <a:gradFill flip="none" rotWithShape="1">
            <a:gsLst>
              <a:gs pos="0">
                <a:srgbClr val="4AB1A9">
                  <a:shade val="30000"/>
                  <a:satMod val="115000"/>
                </a:srgbClr>
              </a:gs>
              <a:gs pos="50000">
                <a:srgbClr val="4AB1A9">
                  <a:shade val="67500"/>
                  <a:satMod val="115000"/>
                </a:srgbClr>
              </a:gs>
              <a:gs pos="100000">
                <a:srgbClr val="4AB1A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" y="2376162"/>
            <a:ext cx="439870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49097-FAA2-C7FF-C14B-950AF845F6C0}"/>
              </a:ext>
            </a:extLst>
          </p:cNvPr>
          <p:cNvSpPr txBox="1"/>
          <p:nvPr userDrawn="1"/>
        </p:nvSpPr>
        <p:spPr>
          <a:xfrm>
            <a:off x="0" y="6101550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423385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C0FBA-EA6A-FE43-0AAF-49AB8A8FC082}"/>
              </a:ext>
            </a:extLst>
          </p:cNvPr>
          <p:cNvSpPr/>
          <p:nvPr userDrawn="1"/>
        </p:nvSpPr>
        <p:spPr>
          <a:xfrm>
            <a:off x="0" y="0"/>
            <a:ext cx="4635365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" y="2376162"/>
            <a:ext cx="439870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2CF22-7192-9257-F9DC-EC5F8A95B211}"/>
              </a:ext>
            </a:extLst>
          </p:cNvPr>
          <p:cNvSpPr txBox="1"/>
          <p:nvPr userDrawn="1"/>
        </p:nvSpPr>
        <p:spPr>
          <a:xfrm>
            <a:off x="0" y="6101550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167441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87E19D-7005-7CB2-A211-B4C61B45B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706" y="-26331"/>
            <a:ext cx="35630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6" y="2376162"/>
            <a:ext cx="350261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05" y="878156"/>
            <a:ext cx="8163622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99FE5-7A0B-926C-04C9-0AC3CA21C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356" y="6019016"/>
            <a:ext cx="1338943" cy="812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E307D9-FE0F-4818-FD56-21BFC5EC97FA}"/>
              </a:ext>
            </a:extLst>
          </p:cNvPr>
          <p:cNvSpPr txBox="1"/>
          <p:nvPr userDrawn="1"/>
        </p:nvSpPr>
        <p:spPr>
          <a:xfrm>
            <a:off x="0" y="6101550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2024</a:t>
            </a:r>
          </a:p>
        </p:txBody>
      </p:sp>
    </p:spTree>
    <p:extLst>
      <p:ext uri="{BB962C8B-B14F-4D97-AF65-F5344CB8AC3E}">
        <p14:creationId xmlns:p14="http://schemas.microsoft.com/office/powerpoint/2010/main" val="260331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15A48-D39B-FC49-A9B4-E8516E19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ED4D-9857-694E-97FB-01797734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3440-33F9-4943-8091-15B85F6AA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50" r:id="rId4"/>
    <p:sldLayoutId id="2147483673" r:id="rId5"/>
    <p:sldLayoutId id="2147483660" r:id="rId6"/>
    <p:sldLayoutId id="2147483674" r:id="rId7"/>
    <p:sldLayoutId id="2147483677" r:id="rId8"/>
    <p:sldLayoutId id="2147483661" r:id="rId9"/>
    <p:sldLayoutId id="2147483675" r:id="rId10"/>
    <p:sldLayoutId id="2147483676" r:id="rId11"/>
    <p:sldLayoutId id="2147483659" r:id="rId12"/>
    <p:sldLayoutId id="2147483664" r:id="rId13"/>
    <p:sldLayoutId id="2147483681" r:id="rId14"/>
    <p:sldLayoutId id="2147483680" r:id="rId15"/>
    <p:sldLayoutId id="2147483670" r:id="rId16"/>
    <p:sldLayoutId id="2147483668" r:id="rId17"/>
    <p:sldLayoutId id="2147483662" r:id="rId18"/>
    <p:sldLayoutId id="2147483651" r:id="rId19"/>
    <p:sldLayoutId id="2147483652" r:id="rId20"/>
    <p:sldLayoutId id="2147483653" r:id="rId21"/>
    <p:sldLayoutId id="2147483654" r:id="rId22"/>
    <p:sldLayoutId id="2147483656" r:id="rId23"/>
    <p:sldLayoutId id="2147483669" r:id="rId24"/>
    <p:sldLayoutId id="214748365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A96B-EFD2-E042-83D4-C51F0732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70C0">
              <a:alpha val="6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D51C2-CB41-CB4B-87B3-18A10F90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08009"/>
            <a:ext cx="12192000" cy="1655762"/>
          </a:xfrm>
          <a:solidFill>
            <a:srgbClr val="4AB1A9">
              <a:alpha val="64706"/>
            </a:srgb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6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69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6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12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6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C29D-BCE3-3F81-726B-DF27B59A8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3EA97-0241-3766-409A-0960CF533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4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48A3-B652-550D-ADFB-C13A25790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443C7-A319-DE62-3DE8-167502A72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past 12 months, I have not had any significant financial interest or other relationship with the manufacturers of the products or providers of the services that will be discussed in my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4958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past 12 months, I have had a significant financial interest or other relationship with the manufacturer(s) of the following product(s) or provider(s) of the following service(s) that will be discussed in my presentation. </a:t>
            </a:r>
          </a:p>
          <a:p>
            <a:endParaRPr lang="en-US" dirty="0"/>
          </a:p>
          <a:p>
            <a:r>
              <a:rPr lang="en-US" dirty="0"/>
              <a:t>INSERT Commercial Interest, what was received and what role you played</a:t>
            </a:r>
          </a:p>
        </p:txBody>
      </p:sp>
    </p:spTree>
    <p:extLst>
      <p:ext uri="{BB962C8B-B14F-4D97-AF65-F5344CB8AC3E}">
        <p14:creationId xmlns:p14="http://schemas.microsoft.com/office/powerpoint/2010/main" val="369683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2F6B-B419-5B45-9E9C-1F0DA609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A4FE-2D6A-484F-AABF-265E218A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A7F2-0C56-494D-A431-4DE8E9AF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DCCA-2B04-8C47-8B1F-1EE7A1D9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2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3210-BE66-9BEE-2B57-9A0317CA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F75EA-74C2-CD5A-A10A-4F96285D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CBD9-3C3B-E244-EFCD-FFAD33F4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CA02-F246-05FA-AC29-58C019D88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1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99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Gill Sans Nova</vt:lpstr>
      <vt:lpstr>Calibri</vt:lpstr>
      <vt:lpstr>Arial</vt:lpstr>
      <vt:lpstr>Gill Sans Nova Light</vt:lpstr>
      <vt:lpstr>Office Theme</vt:lpstr>
      <vt:lpstr>PowerPoint Presentation</vt:lpstr>
      <vt:lpstr>PowerPoint Presentation</vt:lpstr>
      <vt:lpstr>PowerPoint Presentation</vt:lpstr>
      <vt:lpstr>Disclosures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Gibson, Beth</cp:lastModifiedBy>
  <cp:revision>20</cp:revision>
  <dcterms:created xsi:type="dcterms:W3CDTF">2021-11-04T23:49:25Z</dcterms:created>
  <dcterms:modified xsi:type="dcterms:W3CDTF">2024-01-05T18:07:46Z</dcterms:modified>
</cp:coreProperties>
</file>