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62" r:id="rId3"/>
    <p:sldId id="265" r:id="rId4"/>
    <p:sldId id="264" r:id="rId5"/>
    <p:sldId id="257" r:id="rId6"/>
    <p:sldId id="266" r:id="rId7"/>
    <p:sldId id="259" r:id="rId8"/>
    <p:sldId id="261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4660"/>
  </p:normalViewPr>
  <p:slideViewPr>
    <p:cSldViewPr snapToGrid="0">
      <p:cViewPr varScale="1">
        <p:scale>
          <a:sx n="149" d="100"/>
          <a:sy n="149" d="100"/>
        </p:scale>
        <p:origin x="6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CD6F8D-EDC7-4394-A088-017B738BB9FE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BCE35-8455-4BC3-B7BC-4D83FCA47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797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EBCE35-8455-4BC3-B7BC-4D83FCA47C6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493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eb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843FF-5811-62C2-75A4-5283F05A09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4050" y="1041400"/>
            <a:ext cx="781241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F68A1-D110-14F9-C8CC-F2F4AA32B4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84050" y="3545643"/>
            <a:ext cx="7845984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7D7DA2-9B63-EE77-0647-2D20639191FC}"/>
              </a:ext>
            </a:extLst>
          </p:cNvPr>
          <p:cNvSpPr txBox="1"/>
          <p:nvPr userDrawn="1"/>
        </p:nvSpPr>
        <p:spPr>
          <a:xfrm>
            <a:off x="3048336" y="3245341"/>
            <a:ext cx="60966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1B09343-3502-191F-399E-2A998B501934}"/>
              </a:ext>
            </a:extLst>
          </p:cNvPr>
          <p:cNvSpPr txBox="1"/>
          <p:nvPr userDrawn="1"/>
        </p:nvSpPr>
        <p:spPr>
          <a:xfrm>
            <a:off x="3048336" y="3245341"/>
            <a:ext cx="60966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A501C16-242D-3AB2-C67F-5467BB39598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3684050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0DA7A13-760F-EB2B-20BE-0184E464A84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522" y="5641820"/>
            <a:ext cx="1538770" cy="1025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709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B773F54-373B-4160-8D66-684159CAB82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930727" y="-1"/>
            <a:ext cx="3681984" cy="6858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FD145B1-4711-E564-F994-0AECD7D12A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021147" y="0"/>
            <a:ext cx="3681984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40C1C35-BF18-0CD0-1650-E2062BDF339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316656" y="4788353"/>
            <a:ext cx="2510939" cy="15226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25054E0-EFC1-89C3-CA98-17A80CA85088}"/>
              </a:ext>
            </a:extLst>
          </p:cNvPr>
          <p:cNvSpPr txBox="1"/>
          <p:nvPr userDrawn="1"/>
        </p:nvSpPr>
        <p:spPr>
          <a:xfrm>
            <a:off x="2343150" y="1804308"/>
            <a:ext cx="68498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rgbClr val="002060"/>
                </a:solidFill>
              </a:rPr>
              <a:t>THANK YOU!</a:t>
            </a:r>
          </a:p>
          <a:p>
            <a:pPr algn="ctr"/>
            <a:r>
              <a:rPr lang="en-US" sz="7200" b="1" dirty="0">
                <a:solidFill>
                  <a:srgbClr val="002060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665276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9503E-8A9A-ABB5-DE0F-8F88F70BB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ACDD8C-EA19-16EE-E5F2-C81B451237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BC991E-E161-84D0-BAC9-19E34FBE5C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591D1E-AFEB-E96D-B8C7-9A6BA716DA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B6D304-327B-4F1B-861F-AD593F3C5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B177F4-A6F6-E486-555C-1D0F3D3FB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3AE0C1-F220-C430-A7F3-F294A7542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F39B78-0099-4F85-8A4A-6FE322142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370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4509B-762D-D26C-4C5E-BD16643F2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7AC158-9F00-E0A5-7759-606E26E4F6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E76E0-2B17-3D78-AA41-F2E9E28CE2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B6D304-327B-4F1B-861F-AD593F3C5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A094D4-A483-6E8A-8025-005DC3355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15AC9-B6C0-539C-E0D2-23FAB0DE9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F39B78-0099-4F85-8A4A-6FE322142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555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4D111D-E52B-9336-FEAD-27B73A6510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EB0EDF-07FD-28BF-6F6A-DF01B36E04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3162F-B9CB-A890-8286-D4A8FC485E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B6D304-327B-4F1B-861F-AD593F3C5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5341DC-F045-0042-1411-E184CF6E2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80C35-AE02-7912-A712-BA31F5A0E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F39B78-0099-4F85-8A4A-6FE322142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804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07EE8-D077-CE20-088C-A909244A9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198" y="39735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108C7-6B04-CADD-F803-89C3352F4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198" y="2055813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3AEB64-FCDC-AFE4-8CC3-4617E8570DC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51497" y="0"/>
            <a:ext cx="940503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BC2B95B-4087-E64A-0295-01206A7FCA5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86900" y="5799018"/>
            <a:ext cx="1832890" cy="111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622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07EE8-D077-CE20-088C-A909244A9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887" y="38639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108C7-6B04-CADD-F803-89C3352F4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887" y="2109312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3AEB64-FCDC-AFE4-8CC3-4617E8570DC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940503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BC2B95B-4087-E64A-0295-01206A7FCA5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57494" y="5790854"/>
            <a:ext cx="1832890" cy="111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335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AD76A-69E4-D3C2-C4D5-2A0886EA4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145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991BE-3CEE-C1E8-B73D-E24C1BF2E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02954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23F4161-67AF-CC25-AFAA-B08EBD7A3E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680869"/>
            <a:ext cx="12192000" cy="117713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02441DD-3B20-1AEB-81A1-4345A8B1EB9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544" y="5284990"/>
            <a:ext cx="1449520" cy="881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851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510BB-3108-9585-97C4-6FF8850B2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584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367AB-606E-988C-66A9-955F088A85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04276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F30D98-B6E3-838A-E660-3B4B118EB9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4552" y="2204276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6280619-559E-395C-B85D-FCFA9CBCEEA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21156"/>
            <a:ext cx="12192000" cy="77256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6927E29-A79E-C5B5-AC11-B87D4587A98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57494" y="5790854"/>
            <a:ext cx="1832890" cy="111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439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D54DC-04F9-10DE-E3FD-E68BF708D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0855" y="320222"/>
            <a:ext cx="980453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1C2F95-68B1-DCA7-7BFC-549FF8EBD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50853" y="1681163"/>
            <a:ext cx="444672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076EF-7C41-78DE-9E67-491D702DC7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50854" y="2505075"/>
            <a:ext cx="444672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50A775-2897-508B-E99D-02133070EA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A31690-E457-06DA-53C0-5D8799BA56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E61EA89-319F-7BBA-F6C1-B631A67CDB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636455" y="0"/>
            <a:ext cx="23444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04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4958B-2E41-FC65-259D-138CEC570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988800-5F1D-F491-2DFD-3A5D04E38B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B6D304-327B-4F1B-861F-AD593F3C5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7F9CE0-661C-869A-9695-8D33F4F52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84B887-DA00-8472-B0EC-03489C4D9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F39B78-0099-4F85-8A4A-6FE3221424A7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E55AE9-B114-7E66-BEB5-5C8AC9DF504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5400000">
            <a:off x="5512445" y="144879"/>
            <a:ext cx="1200679" cy="12225566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1C9A021-77D2-CBCD-F789-D698A34B0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6324"/>
            <a:ext cx="10515600" cy="36445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3218C7B-E5B7-94E8-4E1F-96C5E12901F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550" y="5846562"/>
            <a:ext cx="1233299" cy="822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514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6620C19-3B1E-AD6D-0309-E436205B00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843905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A7F4351-E71E-25F1-9404-70A4178F541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6939" y="5943239"/>
            <a:ext cx="1233299" cy="82219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F3A0775-3D87-E25B-3001-9EBAEF31D878}"/>
              </a:ext>
            </a:extLst>
          </p:cNvPr>
          <p:cNvSpPr txBox="1"/>
          <p:nvPr userDrawn="1"/>
        </p:nvSpPr>
        <p:spPr>
          <a:xfrm>
            <a:off x="3254783" y="1997984"/>
            <a:ext cx="81772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/>
              <a:t>In the past 12 months, I have not had any significant financial interest or other relationship with the manufacturers of the products or providers of the services that will be discussed in my presentation.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0AE48A-56E1-9924-146B-04E707F6AE2D}"/>
              </a:ext>
            </a:extLst>
          </p:cNvPr>
          <p:cNvSpPr txBox="1"/>
          <p:nvPr userDrawn="1"/>
        </p:nvSpPr>
        <p:spPr>
          <a:xfrm>
            <a:off x="3738164" y="946625"/>
            <a:ext cx="65941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Disclosure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11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6620C19-3B1E-AD6D-0309-E436205B00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843905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A7F4351-E71E-25F1-9404-70A4178F541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6939" y="5943239"/>
            <a:ext cx="1233299" cy="82219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F3A0775-3D87-E25B-3001-9EBAEF31D878}"/>
              </a:ext>
            </a:extLst>
          </p:cNvPr>
          <p:cNvSpPr txBox="1"/>
          <p:nvPr userDrawn="1"/>
        </p:nvSpPr>
        <p:spPr>
          <a:xfrm>
            <a:off x="3254783" y="1997984"/>
            <a:ext cx="8177232" cy="252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400" dirty="0"/>
              <a:t>In the past 12 months, I have had a significant financial interest or other relationship with the manufacturer(s) of the following product(s) or provider(s) of the following service(s) that will be discussed in my presentation. </a:t>
            </a:r>
          </a:p>
          <a:p>
            <a:endParaRPr lang="en-US" sz="2400" dirty="0"/>
          </a:p>
          <a:p>
            <a:r>
              <a:rPr lang="en-US" sz="2400" dirty="0"/>
              <a:t>INSERT Commercial Interest, what was received, and what role you played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0AE48A-56E1-9924-146B-04E707F6AE2D}"/>
              </a:ext>
            </a:extLst>
          </p:cNvPr>
          <p:cNvSpPr txBox="1"/>
          <p:nvPr userDrawn="1"/>
        </p:nvSpPr>
        <p:spPr>
          <a:xfrm>
            <a:off x="3738164" y="946625"/>
            <a:ext cx="65941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Disclosure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607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764F1-998A-66B1-DEC7-4D84A0EFB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173409-486B-2C90-0947-D5B48F190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4652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2" r:id="rId5"/>
    <p:sldLayoutId id="2147483653" r:id="rId6"/>
    <p:sldLayoutId id="2147483654" r:id="rId7"/>
    <p:sldLayoutId id="2147483663" r:id="rId8"/>
    <p:sldLayoutId id="2147483661" r:id="rId9"/>
    <p:sldLayoutId id="2147483655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D8058-8DE5-305E-9426-7D72562E59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663AD8-E81D-E557-3C3A-B20AC6737F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258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99DA7-BD3E-001B-3141-EF188DC13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72DA8-8EF7-4C9F-AAAD-B4E596626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246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7671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7984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1C5A8-537C-8B00-E55D-CF7A850B5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07EF2-AE2B-F6FE-96FD-0F73191599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284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6723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0ECF8-14B4-D53D-F1F8-6EFA6610E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E8BFA-2627-AC4E-B72F-1688BEAEB6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F61D71-55AD-C63E-AFF1-5FC0FA853A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64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3EE06-D243-8E35-2CB4-E14ADB319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3AEE5C-B093-E1B3-144E-C2259E0505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871447"/>
            <a:ext cx="10515600" cy="150018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144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7D716-7E75-A96D-01DC-65F480CBE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47E636-1AE7-1594-D63C-23BBA11A44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61A26C-4EDC-67D5-973A-39F2B293A86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29EF39-4708-9CB6-5650-76B8606E1E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22944B-59F3-11E2-E512-EA7847AB31C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41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I Summit 2026 slides.potx" id="{E25BDD47-9400-4F61-9B84-B54220B251B8}" vid="{CFE9803F-A16B-4C96-90E1-C74D662F00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 Summit 2026 slides</Template>
  <TotalTime>44</TotalTime>
  <Words>1</Words>
  <Application>Microsoft Office PowerPoint</Application>
  <PresentationFormat>Widescreen</PresentationFormat>
  <Paragraphs>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Michigan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Gibson, Beth</dc:creator>
  <cp:lastModifiedBy>Gibson, Beth</cp:lastModifiedBy>
  <cp:revision>1</cp:revision>
  <dcterms:created xsi:type="dcterms:W3CDTF">2026-02-12T17:46:53Z</dcterms:created>
  <dcterms:modified xsi:type="dcterms:W3CDTF">2026-02-12T18:47:13Z</dcterms:modified>
</cp:coreProperties>
</file>